
<file path=[Content_Types].xml><?xml version="1.0" encoding="utf-8"?>
<Types xmlns="http://schemas.openxmlformats.org/package/2006/content-types">
  <Override PartName="/ppt/slides/slide29.xml" ContentType="application/vnd.openxmlformats-officedocument.presentationml.slide+xml"/>
  <Override PartName="/ppt/slides/slide47.xml" ContentType="application/vnd.openxmlformats-officedocument.presentationml.slide+xml"/>
  <Override PartName="/ppt/notesSlides/notesSlide2.xml" ContentType="application/vnd.openxmlformats-officedocument.presentationml.notesSlide+xml"/>
  <Override PartName="/ppt/slides/slide4.xml" ContentType="application/vnd.openxmlformats-officedocument.presentationml.slide+xml"/>
  <Override PartName="/ppt/slides/slide18.xml" ContentType="application/vnd.openxmlformats-officedocument.presentationml.slide+xml"/>
  <Override PartName="/ppt/slides/slide36.xml" ContentType="application/vnd.openxmlformats-officedocument.presentationml.slide+xml"/>
  <Override PartName="/ppt/slideLayouts/slideLayout6.xml" ContentType="application/vnd.openxmlformats-officedocument.presentationml.slideLayout+xml"/>
  <Override PartName="/ppt/notesSlides/notesSlide38.xml" ContentType="application/vnd.openxmlformats-officedocument.presentationml.notesSlide+xml"/>
  <Override PartName="/ppt/notesSlides/notesSlide49.xml" ContentType="application/vnd.openxmlformats-officedocument.presentationml.notesSlide+xml"/>
  <Override PartName="/ppt/slides/slide25.xml" ContentType="application/vnd.openxmlformats-officedocument.presentationml.slide+xml"/>
  <Override PartName="/ppt/slides/slide4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27.xml" ContentType="application/vnd.openxmlformats-officedocument.presentationml.notesSlide+xml"/>
  <Override PartName="/ppt/notesSlides/notesSlide45.xml" ContentType="application/vnd.openxmlformats-officedocument.presentationml.notesSlide+xml"/>
  <Default Extension="xml" ContentType="application/xml"/>
  <Override PartName="/ppt/slides/slide14.xml" ContentType="application/vnd.openxmlformats-officedocument.presentationml.slide+xml"/>
  <Override PartName="/ppt/slides/slide32.xml" ContentType="application/vnd.openxmlformats-officedocument.presentationml.slide+xml"/>
  <Override PartName="/ppt/slides/slide50.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34.xml" ContentType="application/vnd.openxmlformats-officedocument.presentationml.notesSlide+xml"/>
  <Override PartName="/ppt/slides/slide1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notesSlides/notesSlide23.xml" ContentType="application/vnd.openxmlformats-officedocument.presentationml.notesSlide+xml"/>
  <Override PartName="/ppt/notesSlides/notesSlide41.xml" ContentType="application/vnd.openxmlformats-officedocument.presentationml.notesSlide+xml"/>
  <Override PartName="/ppt/notesSlides/notesSlide12.xml" ContentType="application/vnd.openxmlformats-officedocument.presentationml.notesSlide+xml"/>
  <Override PartName="/ppt/notesSlides/notesSlide30.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5.xml" ContentType="application/vnd.openxmlformats-officedocument.presentationml.notesSlide+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notesSlides/notesSlide39.xml" ContentType="application/vnd.openxmlformats-officedocument.presentationml.notesSlide+xml"/>
  <Override PartName="/ppt/notesSlides/notesSlide48.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Override PartName="/ppt/notesSlides/notesSlide28.xml" ContentType="application/vnd.openxmlformats-officedocument.presentationml.notesSlide+xml"/>
  <Override PartName="/ppt/notesSlides/notesSlide37.xml" ContentType="application/vnd.openxmlformats-officedocument.presentationml.notesSlide+xml"/>
  <Override PartName="/ppt/notesSlides/notesSlide46.xml" ContentType="application/vnd.openxmlformats-officedocument.presentationml.notesSlide+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ppt/notesSlides/notesSlide35.xml" ContentType="application/vnd.openxmlformats-officedocument.presentationml.notesSlide+xml"/>
  <Override PartName="/ppt/notesSlides/notesSlide44.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notesSlides/notesSlide33.xml" ContentType="application/vnd.openxmlformats-officedocument.presentationml.notesSlide+xml"/>
  <Override PartName="/ppt/notesSlides/notesSlide42.xml" ContentType="application/vnd.openxmlformats-officedocument.presentationml.notesSlide+xml"/>
  <Override PartName="/ppt/notesSlides/notesSlide51.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Override PartName="/ppt/notesSlides/notesSlide31.xml" ContentType="application/vnd.openxmlformats-officedocument.presentationml.notesSlide+xml"/>
  <Override PartName="/ppt/notesSlides/notesSlide40.xml" ContentType="application/vnd.openxmlformats-officedocument.presentationml.notesSlide+xml"/>
  <Override PartName="/ppt/notesSlides/notesSlide6.xml" ContentType="application/vnd.openxmlformats-officedocument.presentationml.notesSlide+xml"/>
  <Override PartName="/ppt/slides/slide8.xml" ContentType="application/vnd.openxmlformats-officedocument.presentationml.slide+xml"/>
  <Override PartName="/ppt/slides/slide49.xml" ContentType="application/vnd.openxmlformats-officedocument.presentationml.slide+xml"/>
  <Override PartName="/ppt/handoutMasters/handoutMaster1.xml" ContentType="application/vnd.openxmlformats-officedocument.presentationml.handoutMaster+xml"/>
  <Override PartName="/ppt/notesSlides/notesSlide4.xml" ContentType="application/vnd.openxmlformats-officedocument.presentationml.notesSlide+xml"/>
  <Override PartName="/docProps/core.xml" ContentType="application/vnd.openxmlformats-package.core-properties+xml"/>
  <Override PartName="/ppt/slides/slide6.xml" ContentType="application/vnd.openxmlformats-officedocument.presentationml.slide+xml"/>
  <Override PartName="/ppt/slides/slide3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27.xml" ContentType="application/vnd.openxmlformats-officedocument.presentationml.slide+xml"/>
  <Override PartName="/ppt/slides/slide45.xml" ContentType="application/vnd.openxmlformats-officedocument.presentationml.slide+xml"/>
  <Override PartName="/ppt/slideLayouts/slideLayout4.xml" ContentType="application/vnd.openxmlformats-officedocument.presentationml.slideLayout+xml"/>
  <Override PartName="/ppt/theme/theme3.xml" ContentType="application/vnd.openxmlformats-officedocument.theme+xml"/>
  <Override PartName="/ppt/notesSlides/notesSlide29.xml" ContentType="application/vnd.openxmlformats-officedocument.presentationml.notesSlide+xml"/>
  <Override PartName="/ppt/notesSlides/notesSlide47.xml" ContentType="application/vnd.openxmlformats-officedocument.presentationml.notesSlide+xml"/>
  <Override PartName="/ppt/slides/slide2.xml" ContentType="application/vnd.openxmlformats-officedocument.presentationml.slide+xml"/>
  <Override PartName="/ppt/slides/slide16.xml" ContentType="application/vnd.openxmlformats-officedocument.presentationml.slide+xml"/>
  <Override PartName="/ppt/slides/slide34.xml" ContentType="application/vnd.openxmlformats-officedocument.presentationml.slide+xml"/>
  <Override PartName="/ppt/notesSlides/notesSlide18.xml" ContentType="application/vnd.openxmlformats-officedocument.presentationml.notesSlide+xml"/>
  <Override PartName="/ppt/notesSlides/notesSlide36.xml" ContentType="application/vnd.openxmlformats-officedocument.presentationml.notesSlide+xml"/>
  <Default Extension="rels" ContentType="application/vnd.openxmlformats-package.relationships+xml"/>
  <Override PartName="/ppt/slides/slide23.xml" ContentType="application/vnd.openxmlformats-officedocument.presentationml.slide+xml"/>
  <Override PartName="/ppt/slides/slide41.xml" ContentType="application/vnd.openxmlformats-officedocument.presentationml.slide+xml"/>
  <Override PartName="/ppt/notesSlides/notesSlide25.xml" ContentType="application/vnd.openxmlformats-officedocument.presentationml.notesSlide+xml"/>
  <Override PartName="/ppt/notesSlides/notesSlide43.xml" ContentType="application/vnd.openxmlformats-officedocument.presentationml.notesSlide+xml"/>
  <Override PartName="/ppt/slides/slide12.xml" ContentType="application/vnd.openxmlformats-officedocument.presentationml.slide+xml"/>
  <Override PartName="/ppt/slides/slide30.xml" ContentType="application/vnd.openxmlformats-officedocument.presentationml.slide+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32.xml" ContentType="application/vnd.openxmlformats-officedocument.presentationml.notesSlide+xml"/>
  <Override PartName="/ppt/notesSlides/notesSlide9.xml" ContentType="application/vnd.openxmlformats-officedocument.presentationml.notesSlide+xml"/>
  <Override PartName="/ppt/notesSlides/notesSlide21.xml" ContentType="application/vnd.openxmlformats-officedocument.presentationml.notesSlide+xml"/>
  <Override PartName="/ppt/notesSlides/notesSlide50.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53"/>
  </p:notesMasterIdLst>
  <p:handoutMasterIdLst>
    <p:handoutMasterId r:id="rId54"/>
  </p:handoutMasterIdLst>
  <p:sldIdLst>
    <p:sldId id="256" r:id="rId2"/>
    <p:sldId id="257" r:id="rId3"/>
    <p:sldId id="307" r:id="rId4"/>
    <p:sldId id="267" r:id="rId5"/>
    <p:sldId id="308" r:id="rId6"/>
    <p:sldId id="355" r:id="rId7"/>
    <p:sldId id="310" r:id="rId8"/>
    <p:sldId id="311" r:id="rId9"/>
    <p:sldId id="312" r:id="rId10"/>
    <p:sldId id="313" r:id="rId11"/>
    <p:sldId id="314" r:id="rId12"/>
    <p:sldId id="315" r:id="rId13"/>
    <p:sldId id="316" r:id="rId14"/>
    <p:sldId id="317" r:id="rId15"/>
    <p:sldId id="318" r:id="rId16"/>
    <p:sldId id="319" r:id="rId17"/>
    <p:sldId id="320" r:id="rId18"/>
    <p:sldId id="321" r:id="rId19"/>
    <p:sldId id="322" r:id="rId20"/>
    <p:sldId id="323" r:id="rId21"/>
    <p:sldId id="324" r:id="rId22"/>
    <p:sldId id="325" r:id="rId23"/>
    <p:sldId id="326" r:id="rId24"/>
    <p:sldId id="327" r:id="rId25"/>
    <p:sldId id="328" r:id="rId26"/>
    <p:sldId id="329" r:id="rId27"/>
    <p:sldId id="330" r:id="rId28"/>
    <p:sldId id="331" r:id="rId29"/>
    <p:sldId id="332" r:id="rId30"/>
    <p:sldId id="333" r:id="rId31"/>
    <p:sldId id="334" r:id="rId32"/>
    <p:sldId id="335" r:id="rId33"/>
    <p:sldId id="336" r:id="rId34"/>
    <p:sldId id="337" r:id="rId35"/>
    <p:sldId id="338" r:id="rId36"/>
    <p:sldId id="339" r:id="rId37"/>
    <p:sldId id="340" r:id="rId38"/>
    <p:sldId id="341" r:id="rId39"/>
    <p:sldId id="342" r:id="rId40"/>
    <p:sldId id="343" r:id="rId41"/>
    <p:sldId id="344" r:id="rId42"/>
    <p:sldId id="345" r:id="rId43"/>
    <p:sldId id="346" r:id="rId44"/>
    <p:sldId id="347" r:id="rId45"/>
    <p:sldId id="348" r:id="rId46"/>
    <p:sldId id="349" r:id="rId47"/>
    <p:sldId id="350" r:id="rId48"/>
    <p:sldId id="351" r:id="rId49"/>
    <p:sldId id="352" r:id="rId50"/>
    <p:sldId id="353" r:id="rId51"/>
    <p:sldId id="354" r:id="rId52"/>
  </p:sldIdLst>
  <p:sldSz cx="9144000" cy="6858000" type="screen4x3"/>
  <p:notesSz cx="6858000" cy="9144000"/>
  <p:defaultTextStyle>
    <a:defPPr>
      <a:defRPr lang="en-US"/>
    </a:defPPr>
    <a:lvl1pPr algn="ctr" rtl="0" eaLnBrk="0" fontAlgn="base" hangingPunct="0">
      <a:spcBef>
        <a:spcPct val="0"/>
      </a:spcBef>
      <a:spcAft>
        <a:spcPct val="0"/>
      </a:spcAft>
      <a:defRPr sz="9600" kern="1200">
        <a:solidFill>
          <a:schemeClr val="tx1"/>
        </a:solidFill>
        <a:latin typeface="Times New Roman" pitchFamily="18" charset="0"/>
        <a:ea typeface="+mn-ea"/>
        <a:cs typeface="+mn-cs"/>
      </a:defRPr>
    </a:lvl1pPr>
    <a:lvl2pPr marL="457200" algn="ctr" rtl="0" eaLnBrk="0" fontAlgn="base" hangingPunct="0">
      <a:spcBef>
        <a:spcPct val="0"/>
      </a:spcBef>
      <a:spcAft>
        <a:spcPct val="0"/>
      </a:spcAft>
      <a:defRPr sz="9600" kern="1200">
        <a:solidFill>
          <a:schemeClr val="tx1"/>
        </a:solidFill>
        <a:latin typeface="Times New Roman" pitchFamily="18" charset="0"/>
        <a:ea typeface="+mn-ea"/>
        <a:cs typeface="+mn-cs"/>
      </a:defRPr>
    </a:lvl2pPr>
    <a:lvl3pPr marL="914400" algn="ctr" rtl="0" eaLnBrk="0" fontAlgn="base" hangingPunct="0">
      <a:spcBef>
        <a:spcPct val="0"/>
      </a:spcBef>
      <a:spcAft>
        <a:spcPct val="0"/>
      </a:spcAft>
      <a:defRPr sz="9600" kern="1200">
        <a:solidFill>
          <a:schemeClr val="tx1"/>
        </a:solidFill>
        <a:latin typeface="Times New Roman" pitchFamily="18" charset="0"/>
        <a:ea typeface="+mn-ea"/>
        <a:cs typeface="+mn-cs"/>
      </a:defRPr>
    </a:lvl3pPr>
    <a:lvl4pPr marL="1371600" algn="ctr" rtl="0" eaLnBrk="0" fontAlgn="base" hangingPunct="0">
      <a:spcBef>
        <a:spcPct val="0"/>
      </a:spcBef>
      <a:spcAft>
        <a:spcPct val="0"/>
      </a:spcAft>
      <a:defRPr sz="9600" kern="1200">
        <a:solidFill>
          <a:schemeClr val="tx1"/>
        </a:solidFill>
        <a:latin typeface="Times New Roman" pitchFamily="18" charset="0"/>
        <a:ea typeface="+mn-ea"/>
        <a:cs typeface="+mn-cs"/>
      </a:defRPr>
    </a:lvl4pPr>
    <a:lvl5pPr marL="1828800" algn="ctr" rtl="0" eaLnBrk="0" fontAlgn="base" hangingPunct="0">
      <a:spcBef>
        <a:spcPct val="0"/>
      </a:spcBef>
      <a:spcAft>
        <a:spcPct val="0"/>
      </a:spcAft>
      <a:defRPr sz="9600" kern="1200">
        <a:solidFill>
          <a:schemeClr val="tx1"/>
        </a:solidFill>
        <a:latin typeface="Times New Roman" pitchFamily="18" charset="0"/>
        <a:ea typeface="+mn-ea"/>
        <a:cs typeface="+mn-cs"/>
      </a:defRPr>
    </a:lvl5pPr>
    <a:lvl6pPr marL="2286000" algn="l" defTabSz="914400" rtl="0" eaLnBrk="1" latinLnBrk="0" hangingPunct="1">
      <a:defRPr sz="9600" kern="1200">
        <a:solidFill>
          <a:schemeClr val="tx1"/>
        </a:solidFill>
        <a:latin typeface="Times New Roman" pitchFamily="18" charset="0"/>
        <a:ea typeface="+mn-ea"/>
        <a:cs typeface="+mn-cs"/>
      </a:defRPr>
    </a:lvl6pPr>
    <a:lvl7pPr marL="2743200" algn="l" defTabSz="914400" rtl="0" eaLnBrk="1" latinLnBrk="0" hangingPunct="1">
      <a:defRPr sz="9600" kern="1200">
        <a:solidFill>
          <a:schemeClr val="tx1"/>
        </a:solidFill>
        <a:latin typeface="Times New Roman" pitchFamily="18" charset="0"/>
        <a:ea typeface="+mn-ea"/>
        <a:cs typeface="+mn-cs"/>
      </a:defRPr>
    </a:lvl7pPr>
    <a:lvl8pPr marL="3200400" algn="l" defTabSz="914400" rtl="0" eaLnBrk="1" latinLnBrk="0" hangingPunct="1">
      <a:defRPr sz="9600" kern="1200">
        <a:solidFill>
          <a:schemeClr val="tx1"/>
        </a:solidFill>
        <a:latin typeface="Times New Roman" pitchFamily="18" charset="0"/>
        <a:ea typeface="+mn-ea"/>
        <a:cs typeface="+mn-cs"/>
      </a:defRPr>
    </a:lvl8pPr>
    <a:lvl9pPr marL="3657600" algn="l" defTabSz="914400" rtl="0" eaLnBrk="1" latinLnBrk="0" hangingPunct="1">
      <a:defRPr sz="96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clrMru>
    <a:srgbClr val="3366FF"/>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32787"/>
    <p:restoredTop sz="90929"/>
  </p:normalViewPr>
  <p:slideViewPr>
    <p:cSldViewPr>
      <p:cViewPr varScale="1">
        <p:scale>
          <a:sx n="66" d="100"/>
          <a:sy n="66" d="100"/>
        </p:scale>
        <p:origin x="-1272" y="-10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notesMaster" Target="notesMasters/notesMaster1.xml"/><Relationship Id="rId58"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viewProps" Target="viewProp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52930"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200"/>
            </a:lvl1pPr>
          </a:lstStyle>
          <a:p>
            <a:endParaRPr lang="en-US"/>
          </a:p>
        </p:txBody>
      </p:sp>
      <p:sp>
        <p:nvSpPr>
          <p:cNvPr id="252931" name="Rectangle 3"/>
          <p:cNvSpPr>
            <a:spLocks noGrp="1" noChangeArrowheads="1"/>
          </p:cNvSpPr>
          <p:nvPr>
            <p:ph type="dt" sz="quarter" idx="1"/>
          </p:nvPr>
        </p:nvSpPr>
        <p:spPr bwMode="auto">
          <a:xfrm>
            <a:off x="388620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en-US"/>
          </a:p>
        </p:txBody>
      </p:sp>
      <p:sp>
        <p:nvSpPr>
          <p:cNvPr id="252932" name="Rectangle 4"/>
          <p:cNvSpPr>
            <a:spLocks noGrp="1" noChangeArrowheads="1"/>
          </p:cNvSpPr>
          <p:nvPr>
            <p:ph type="ftr" sz="quarter" idx="2"/>
          </p:nvPr>
        </p:nvSpPr>
        <p:spPr bwMode="auto">
          <a:xfrm>
            <a:off x="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l">
              <a:defRPr sz="1200"/>
            </a:lvl1pPr>
          </a:lstStyle>
          <a:p>
            <a:endParaRPr lang="en-US"/>
          </a:p>
        </p:txBody>
      </p:sp>
      <p:sp>
        <p:nvSpPr>
          <p:cNvPr id="252933" name="Rectangle 5"/>
          <p:cNvSpPr>
            <a:spLocks noGrp="1" noChangeArrowheads="1"/>
          </p:cNvSpPr>
          <p:nvPr>
            <p:ph type="sldNum" sz="quarter" idx="3"/>
          </p:nvPr>
        </p:nvSpPr>
        <p:spPr bwMode="auto">
          <a:xfrm>
            <a:off x="388620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1494BB33-3DC4-41F4-AF50-C93ED57255B9}" type="slidenum">
              <a:rPr lang="en-US"/>
              <a:pPr/>
              <a:t>‹#›</a:t>
            </a:fld>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51906"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200"/>
            </a:lvl1pPr>
          </a:lstStyle>
          <a:p>
            <a:endParaRPr lang="en-US"/>
          </a:p>
        </p:txBody>
      </p:sp>
      <p:sp>
        <p:nvSpPr>
          <p:cNvPr id="251907" name="Rectangle 3"/>
          <p:cNvSpPr>
            <a:spLocks noGrp="1" noChangeArrowheads="1"/>
          </p:cNvSpPr>
          <p:nvPr>
            <p:ph type="dt" idx="1"/>
          </p:nvPr>
        </p:nvSpPr>
        <p:spPr bwMode="auto">
          <a:xfrm>
            <a:off x="388620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en-US"/>
          </a:p>
        </p:txBody>
      </p:sp>
      <p:sp>
        <p:nvSpPr>
          <p:cNvPr id="251908"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251909" name="Rectangle 5"/>
          <p:cNvSpPr>
            <a:spLocks noGrp="1" noChangeArrowheads="1"/>
          </p:cNvSpPr>
          <p:nvPr>
            <p:ph type="body" sz="quarter" idx="3"/>
          </p:nvPr>
        </p:nvSpPr>
        <p:spPr bwMode="auto">
          <a:xfrm>
            <a:off x="914400" y="4343400"/>
            <a:ext cx="50292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51910" name="Rectangle 6"/>
          <p:cNvSpPr>
            <a:spLocks noGrp="1" noChangeArrowheads="1"/>
          </p:cNvSpPr>
          <p:nvPr>
            <p:ph type="ftr" sz="quarter" idx="4"/>
          </p:nvPr>
        </p:nvSpPr>
        <p:spPr bwMode="auto">
          <a:xfrm>
            <a:off x="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l">
              <a:defRPr sz="1200"/>
            </a:lvl1pPr>
          </a:lstStyle>
          <a:p>
            <a:endParaRPr lang="en-US"/>
          </a:p>
        </p:txBody>
      </p:sp>
      <p:sp>
        <p:nvSpPr>
          <p:cNvPr id="251911" name="Rectangle 7"/>
          <p:cNvSpPr>
            <a:spLocks noGrp="1" noChangeArrowheads="1"/>
          </p:cNvSpPr>
          <p:nvPr>
            <p:ph type="sldNum" sz="quarter" idx="5"/>
          </p:nvPr>
        </p:nvSpPr>
        <p:spPr bwMode="auto">
          <a:xfrm>
            <a:off x="388620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18D80734-7404-4675-8D0C-D2A475C065C7}" type="slidenum">
              <a:rPr lang="en-US"/>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43.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44.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45.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46.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47.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48.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49.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0.xml.rels><?xml version="1.0" encoding="UTF-8" standalone="yes"?>
<Relationships xmlns="http://schemas.openxmlformats.org/package/2006/relationships"><Relationship Id="rId2" Type="http://schemas.openxmlformats.org/officeDocument/2006/relationships/slide" Target="../slides/slide50.xml"/><Relationship Id="rId1" Type="http://schemas.openxmlformats.org/officeDocument/2006/relationships/notesMaster" Target="../notesMasters/notesMaster1.xml"/></Relationships>
</file>

<file path=ppt/notesSlides/_rels/notesSlide51.xml.rels><?xml version="1.0" encoding="UTF-8" standalone="yes"?>
<Relationships xmlns="http://schemas.openxmlformats.org/package/2006/relationships"><Relationship Id="rId2" Type="http://schemas.openxmlformats.org/officeDocument/2006/relationships/slide" Target="../slides/slide5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6FB36D7-596C-4F40-AC40-BAD4B72C2644}" type="slidenum">
              <a:rPr lang="en-US"/>
              <a:pPr/>
              <a:t>1</a:t>
            </a:fld>
            <a:endParaRPr lang="en-US"/>
          </a:p>
        </p:txBody>
      </p:sp>
      <p:sp>
        <p:nvSpPr>
          <p:cNvPr id="253954" name="Rectangle 2"/>
          <p:cNvSpPr>
            <a:spLocks noGrp="1" noRot="1" noChangeAspect="1" noChangeArrowheads="1" noTextEdit="1"/>
          </p:cNvSpPr>
          <p:nvPr>
            <p:ph type="sldImg"/>
          </p:nvPr>
        </p:nvSpPr>
        <p:spPr>
          <a:ln/>
        </p:spPr>
      </p:sp>
      <p:sp>
        <p:nvSpPr>
          <p:cNvPr id="25395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F59E1EF-ED72-4239-B3CB-2B8660006C2F}" type="slidenum">
              <a:rPr lang="en-US"/>
              <a:pPr/>
              <a:t>10</a:t>
            </a:fld>
            <a:endParaRPr lang="en-US"/>
          </a:p>
        </p:txBody>
      </p:sp>
      <p:sp>
        <p:nvSpPr>
          <p:cNvPr id="263170" name="Rectangle 2"/>
          <p:cNvSpPr>
            <a:spLocks noGrp="1" noRot="1" noChangeAspect="1" noChangeArrowheads="1" noTextEdit="1"/>
          </p:cNvSpPr>
          <p:nvPr>
            <p:ph type="sldImg"/>
          </p:nvPr>
        </p:nvSpPr>
        <p:spPr>
          <a:ln/>
        </p:spPr>
      </p:sp>
      <p:sp>
        <p:nvSpPr>
          <p:cNvPr id="26317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71E8561-AE6F-41ED-AEB3-79E6D2F78A69}" type="slidenum">
              <a:rPr lang="en-US"/>
              <a:pPr/>
              <a:t>11</a:t>
            </a:fld>
            <a:endParaRPr lang="en-US"/>
          </a:p>
        </p:txBody>
      </p:sp>
      <p:sp>
        <p:nvSpPr>
          <p:cNvPr id="264194" name="Rectangle 2"/>
          <p:cNvSpPr>
            <a:spLocks noGrp="1" noRot="1" noChangeAspect="1" noChangeArrowheads="1" noTextEdit="1"/>
          </p:cNvSpPr>
          <p:nvPr>
            <p:ph type="sldImg"/>
          </p:nvPr>
        </p:nvSpPr>
        <p:spPr>
          <a:ln/>
        </p:spPr>
      </p:sp>
      <p:sp>
        <p:nvSpPr>
          <p:cNvPr id="26419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FB3AA25-2778-4217-AF87-F0C67DF62BAE}" type="slidenum">
              <a:rPr lang="en-US"/>
              <a:pPr/>
              <a:t>12</a:t>
            </a:fld>
            <a:endParaRPr lang="en-US"/>
          </a:p>
        </p:txBody>
      </p:sp>
      <p:sp>
        <p:nvSpPr>
          <p:cNvPr id="265218" name="Rectangle 2"/>
          <p:cNvSpPr>
            <a:spLocks noGrp="1" noRot="1" noChangeAspect="1" noChangeArrowheads="1" noTextEdit="1"/>
          </p:cNvSpPr>
          <p:nvPr>
            <p:ph type="sldImg"/>
          </p:nvPr>
        </p:nvSpPr>
        <p:spPr>
          <a:ln/>
        </p:spPr>
      </p:sp>
      <p:sp>
        <p:nvSpPr>
          <p:cNvPr id="26521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CEE9868-5B5D-41F8-8AC6-56AD12E60FC9}" type="slidenum">
              <a:rPr lang="en-US"/>
              <a:pPr/>
              <a:t>13</a:t>
            </a:fld>
            <a:endParaRPr lang="en-US"/>
          </a:p>
        </p:txBody>
      </p:sp>
      <p:sp>
        <p:nvSpPr>
          <p:cNvPr id="266242" name="Rectangle 2"/>
          <p:cNvSpPr>
            <a:spLocks noGrp="1" noRot="1" noChangeAspect="1" noChangeArrowheads="1" noTextEdit="1"/>
          </p:cNvSpPr>
          <p:nvPr>
            <p:ph type="sldImg"/>
          </p:nvPr>
        </p:nvSpPr>
        <p:spPr>
          <a:ln/>
        </p:spPr>
      </p:sp>
      <p:sp>
        <p:nvSpPr>
          <p:cNvPr id="26624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E27371E-F15F-4BB8-B145-0D6701D47FDA}" type="slidenum">
              <a:rPr lang="en-US"/>
              <a:pPr/>
              <a:t>14</a:t>
            </a:fld>
            <a:endParaRPr lang="en-US"/>
          </a:p>
        </p:txBody>
      </p:sp>
      <p:sp>
        <p:nvSpPr>
          <p:cNvPr id="267266" name="Rectangle 2"/>
          <p:cNvSpPr>
            <a:spLocks noGrp="1" noRot="1" noChangeAspect="1" noChangeArrowheads="1" noTextEdit="1"/>
          </p:cNvSpPr>
          <p:nvPr>
            <p:ph type="sldImg"/>
          </p:nvPr>
        </p:nvSpPr>
        <p:spPr>
          <a:ln/>
        </p:spPr>
      </p:sp>
      <p:sp>
        <p:nvSpPr>
          <p:cNvPr id="26726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F37FA03-4F82-40DC-ACCA-81D58E706C64}" type="slidenum">
              <a:rPr lang="en-US"/>
              <a:pPr/>
              <a:t>15</a:t>
            </a:fld>
            <a:endParaRPr lang="en-US"/>
          </a:p>
        </p:txBody>
      </p:sp>
      <p:sp>
        <p:nvSpPr>
          <p:cNvPr id="268290" name="Rectangle 2"/>
          <p:cNvSpPr>
            <a:spLocks noGrp="1" noRot="1" noChangeAspect="1" noChangeArrowheads="1" noTextEdit="1"/>
          </p:cNvSpPr>
          <p:nvPr>
            <p:ph type="sldImg"/>
          </p:nvPr>
        </p:nvSpPr>
        <p:spPr>
          <a:ln/>
        </p:spPr>
      </p:sp>
      <p:sp>
        <p:nvSpPr>
          <p:cNvPr id="26829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FAD3CBE-C610-4F9A-A5D2-26B0EBB60FE7}" type="slidenum">
              <a:rPr lang="en-US"/>
              <a:pPr/>
              <a:t>16</a:t>
            </a:fld>
            <a:endParaRPr lang="en-US"/>
          </a:p>
        </p:txBody>
      </p:sp>
      <p:sp>
        <p:nvSpPr>
          <p:cNvPr id="269314" name="Rectangle 2"/>
          <p:cNvSpPr>
            <a:spLocks noGrp="1" noRot="1" noChangeAspect="1" noChangeArrowheads="1" noTextEdit="1"/>
          </p:cNvSpPr>
          <p:nvPr>
            <p:ph type="sldImg"/>
          </p:nvPr>
        </p:nvSpPr>
        <p:spPr>
          <a:ln/>
        </p:spPr>
      </p:sp>
      <p:sp>
        <p:nvSpPr>
          <p:cNvPr id="26931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0E96671-561F-4AF4-8BC5-97E63303F043}" type="slidenum">
              <a:rPr lang="en-US"/>
              <a:pPr/>
              <a:t>17</a:t>
            </a:fld>
            <a:endParaRPr lang="en-US"/>
          </a:p>
        </p:txBody>
      </p:sp>
      <p:sp>
        <p:nvSpPr>
          <p:cNvPr id="270338" name="Rectangle 2"/>
          <p:cNvSpPr>
            <a:spLocks noGrp="1" noRot="1" noChangeAspect="1" noChangeArrowheads="1" noTextEdit="1"/>
          </p:cNvSpPr>
          <p:nvPr>
            <p:ph type="sldImg"/>
          </p:nvPr>
        </p:nvSpPr>
        <p:spPr>
          <a:ln/>
        </p:spPr>
      </p:sp>
      <p:sp>
        <p:nvSpPr>
          <p:cNvPr id="27033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221BCFC-55E8-492C-9453-19DF8A43A1B7}" type="slidenum">
              <a:rPr lang="en-US"/>
              <a:pPr/>
              <a:t>18</a:t>
            </a:fld>
            <a:endParaRPr lang="en-US"/>
          </a:p>
        </p:txBody>
      </p:sp>
      <p:sp>
        <p:nvSpPr>
          <p:cNvPr id="271362" name="Rectangle 2"/>
          <p:cNvSpPr>
            <a:spLocks noGrp="1" noRot="1" noChangeAspect="1" noChangeArrowheads="1" noTextEdit="1"/>
          </p:cNvSpPr>
          <p:nvPr>
            <p:ph type="sldImg"/>
          </p:nvPr>
        </p:nvSpPr>
        <p:spPr>
          <a:ln/>
        </p:spPr>
      </p:sp>
      <p:sp>
        <p:nvSpPr>
          <p:cNvPr id="27136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06317D2-06F6-45E9-B752-E7F4D2898C0D}" type="slidenum">
              <a:rPr lang="en-US"/>
              <a:pPr/>
              <a:t>19</a:t>
            </a:fld>
            <a:endParaRPr lang="en-US"/>
          </a:p>
        </p:txBody>
      </p:sp>
      <p:sp>
        <p:nvSpPr>
          <p:cNvPr id="272386" name="Rectangle 2"/>
          <p:cNvSpPr>
            <a:spLocks noGrp="1" noRot="1" noChangeAspect="1" noChangeArrowheads="1" noTextEdit="1"/>
          </p:cNvSpPr>
          <p:nvPr>
            <p:ph type="sldImg"/>
          </p:nvPr>
        </p:nvSpPr>
        <p:spPr>
          <a:ln/>
        </p:spPr>
      </p:sp>
      <p:sp>
        <p:nvSpPr>
          <p:cNvPr id="27238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56277BE-D574-4F5F-864B-B0C007CEB8F9}" type="slidenum">
              <a:rPr lang="en-US"/>
              <a:pPr/>
              <a:t>2</a:t>
            </a:fld>
            <a:endParaRPr lang="en-US"/>
          </a:p>
        </p:txBody>
      </p:sp>
      <p:sp>
        <p:nvSpPr>
          <p:cNvPr id="254978" name="Rectangle 2"/>
          <p:cNvSpPr>
            <a:spLocks noGrp="1" noRot="1" noChangeAspect="1" noChangeArrowheads="1" noTextEdit="1"/>
          </p:cNvSpPr>
          <p:nvPr>
            <p:ph type="sldImg"/>
          </p:nvPr>
        </p:nvSpPr>
        <p:spPr>
          <a:ln/>
        </p:spPr>
      </p:sp>
      <p:sp>
        <p:nvSpPr>
          <p:cNvPr id="25497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C473AD9-4CBA-4BBF-9AA0-24FD1440992A}" type="slidenum">
              <a:rPr lang="en-US"/>
              <a:pPr/>
              <a:t>20</a:t>
            </a:fld>
            <a:endParaRPr lang="en-US"/>
          </a:p>
        </p:txBody>
      </p:sp>
      <p:sp>
        <p:nvSpPr>
          <p:cNvPr id="273410" name="Rectangle 2"/>
          <p:cNvSpPr>
            <a:spLocks noGrp="1" noRot="1" noChangeAspect="1" noChangeArrowheads="1" noTextEdit="1"/>
          </p:cNvSpPr>
          <p:nvPr>
            <p:ph type="sldImg"/>
          </p:nvPr>
        </p:nvSpPr>
        <p:spPr>
          <a:ln/>
        </p:spPr>
      </p:sp>
      <p:sp>
        <p:nvSpPr>
          <p:cNvPr id="27341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05975EA-55DD-4326-A117-24E795C98E0F}" type="slidenum">
              <a:rPr lang="en-US"/>
              <a:pPr/>
              <a:t>21</a:t>
            </a:fld>
            <a:endParaRPr lang="en-US"/>
          </a:p>
        </p:txBody>
      </p:sp>
      <p:sp>
        <p:nvSpPr>
          <p:cNvPr id="274434" name="Rectangle 2"/>
          <p:cNvSpPr>
            <a:spLocks noGrp="1" noRot="1" noChangeAspect="1" noChangeArrowheads="1" noTextEdit="1"/>
          </p:cNvSpPr>
          <p:nvPr>
            <p:ph type="sldImg"/>
          </p:nvPr>
        </p:nvSpPr>
        <p:spPr>
          <a:ln/>
        </p:spPr>
      </p:sp>
      <p:sp>
        <p:nvSpPr>
          <p:cNvPr id="27443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4ACA14C-A4C1-451A-A51F-420C62154C27}" type="slidenum">
              <a:rPr lang="en-US"/>
              <a:pPr/>
              <a:t>22</a:t>
            </a:fld>
            <a:endParaRPr lang="en-US"/>
          </a:p>
        </p:txBody>
      </p:sp>
      <p:sp>
        <p:nvSpPr>
          <p:cNvPr id="275458" name="Rectangle 2"/>
          <p:cNvSpPr>
            <a:spLocks noGrp="1" noRot="1" noChangeAspect="1" noChangeArrowheads="1" noTextEdit="1"/>
          </p:cNvSpPr>
          <p:nvPr>
            <p:ph type="sldImg"/>
          </p:nvPr>
        </p:nvSpPr>
        <p:spPr>
          <a:ln/>
        </p:spPr>
      </p:sp>
      <p:sp>
        <p:nvSpPr>
          <p:cNvPr id="27545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8B4B39B-DF04-4EFD-BFA1-17A22BD4AC51}" type="slidenum">
              <a:rPr lang="en-US"/>
              <a:pPr/>
              <a:t>23</a:t>
            </a:fld>
            <a:endParaRPr lang="en-US"/>
          </a:p>
        </p:txBody>
      </p:sp>
      <p:sp>
        <p:nvSpPr>
          <p:cNvPr id="276482" name="Rectangle 2"/>
          <p:cNvSpPr>
            <a:spLocks noGrp="1" noRot="1" noChangeAspect="1" noChangeArrowheads="1" noTextEdit="1"/>
          </p:cNvSpPr>
          <p:nvPr>
            <p:ph type="sldImg"/>
          </p:nvPr>
        </p:nvSpPr>
        <p:spPr>
          <a:ln/>
        </p:spPr>
      </p:sp>
      <p:sp>
        <p:nvSpPr>
          <p:cNvPr id="27648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4E67D84-4B0B-466C-94FC-CBFD13834522}" type="slidenum">
              <a:rPr lang="en-US"/>
              <a:pPr/>
              <a:t>24</a:t>
            </a:fld>
            <a:endParaRPr lang="en-US"/>
          </a:p>
        </p:txBody>
      </p:sp>
      <p:sp>
        <p:nvSpPr>
          <p:cNvPr id="277506" name="Rectangle 2"/>
          <p:cNvSpPr>
            <a:spLocks noGrp="1" noRot="1" noChangeAspect="1" noChangeArrowheads="1" noTextEdit="1"/>
          </p:cNvSpPr>
          <p:nvPr>
            <p:ph type="sldImg"/>
          </p:nvPr>
        </p:nvSpPr>
        <p:spPr>
          <a:ln/>
        </p:spPr>
      </p:sp>
      <p:sp>
        <p:nvSpPr>
          <p:cNvPr id="27750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5A91C6B-9480-44D0-AA52-C71D1553D37D}" type="slidenum">
              <a:rPr lang="en-US"/>
              <a:pPr/>
              <a:t>25</a:t>
            </a:fld>
            <a:endParaRPr lang="en-US"/>
          </a:p>
        </p:txBody>
      </p:sp>
      <p:sp>
        <p:nvSpPr>
          <p:cNvPr id="278530" name="Rectangle 2"/>
          <p:cNvSpPr>
            <a:spLocks noGrp="1" noRot="1" noChangeAspect="1" noChangeArrowheads="1" noTextEdit="1"/>
          </p:cNvSpPr>
          <p:nvPr>
            <p:ph type="sldImg"/>
          </p:nvPr>
        </p:nvSpPr>
        <p:spPr>
          <a:ln/>
        </p:spPr>
      </p:sp>
      <p:sp>
        <p:nvSpPr>
          <p:cNvPr id="27853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66B0409-5F78-44A2-BFF2-8EC35806E05D}" type="slidenum">
              <a:rPr lang="en-US"/>
              <a:pPr/>
              <a:t>26</a:t>
            </a:fld>
            <a:endParaRPr lang="en-US"/>
          </a:p>
        </p:txBody>
      </p:sp>
      <p:sp>
        <p:nvSpPr>
          <p:cNvPr id="279554" name="Rectangle 2"/>
          <p:cNvSpPr>
            <a:spLocks noGrp="1" noRot="1" noChangeAspect="1" noChangeArrowheads="1" noTextEdit="1"/>
          </p:cNvSpPr>
          <p:nvPr>
            <p:ph type="sldImg"/>
          </p:nvPr>
        </p:nvSpPr>
        <p:spPr>
          <a:ln/>
        </p:spPr>
      </p:sp>
      <p:sp>
        <p:nvSpPr>
          <p:cNvPr id="27955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A734B320-EE38-4050-AA9E-6BDBA3E95E40}" type="slidenum">
              <a:rPr lang="en-US"/>
              <a:pPr/>
              <a:t>27</a:t>
            </a:fld>
            <a:endParaRPr lang="en-US"/>
          </a:p>
        </p:txBody>
      </p:sp>
      <p:sp>
        <p:nvSpPr>
          <p:cNvPr id="280578" name="Rectangle 2"/>
          <p:cNvSpPr>
            <a:spLocks noGrp="1" noRot="1" noChangeAspect="1" noChangeArrowheads="1" noTextEdit="1"/>
          </p:cNvSpPr>
          <p:nvPr>
            <p:ph type="sldImg"/>
          </p:nvPr>
        </p:nvSpPr>
        <p:spPr>
          <a:ln/>
        </p:spPr>
      </p:sp>
      <p:sp>
        <p:nvSpPr>
          <p:cNvPr id="28057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EB4F28D-9FA6-445E-ACD4-D05CDF457887}" type="slidenum">
              <a:rPr lang="en-US"/>
              <a:pPr/>
              <a:t>28</a:t>
            </a:fld>
            <a:endParaRPr lang="en-US"/>
          </a:p>
        </p:txBody>
      </p:sp>
      <p:sp>
        <p:nvSpPr>
          <p:cNvPr id="281602" name="Rectangle 2"/>
          <p:cNvSpPr>
            <a:spLocks noGrp="1" noRot="1" noChangeAspect="1" noChangeArrowheads="1" noTextEdit="1"/>
          </p:cNvSpPr>
          <p:nvPr>
            <p:ph type="sldImg"/>
          </p:nvPr>
        </p:nvSpPr>
        <p:spPr>
          <a:ln/>
        </p:spPr>
      </p:sp>
      <p:sp>
        <p:nvSpPr>
          <p:cNvPr id="28160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A027E36-8C41-4549-A793-1F3876BCC87B}" type="slidenum">
              <a:rPr lang="en-US"/>
              <a:pPr/>
              <a:t>29</a:t>
            </a:fld>
            <a:endParaRPr lang="en-US"/>
          </a:p>
        </p:txBody>
      </p:sp>
      <p:sp>
        <p:nvSpPr>
          <p:cNvPr id="282626" name="Rectangle 2"/>
          <p:cNvSpPr>
            <a:spLocks noGrp="1" noRot="1" noChangeAspect="1" noChangeArrowheads="1" noTextEdit="1"/>
          </p:cNvSpPr>
          <p:nvPr>
            <p:ph type="sldImg"/>
          </p:nvPr>
        </p:nvSpPr>
        <p:spPr>
          <a:ln/>
        </p:spPr>
      </p:sp>
      <p:sp>
        <p:nvSpPr>
          <p:cNvPr id="28262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1D6E3C0-C275-4888-8C8D-6C113BC704B8}" type="slidenum">
              <a:rPr lang="en-US"/>
              <a:pPr/>
              <a:t>3</a:t>
            </a:fld>
            <a:endParaRPr lang="en-US"/>
          </a:p>
        </p:txBody>
      </p:sp>
      <p:sp>
        <p:nvSpPr>
          <p:cNvPr id="256002" name="Rectangle 2"/>
          <p:cNvSpPr>
            <a:spLocks noGrp="1" noRot="1" noChangeAspect="1" noChangeArrowheads="1" noTextEdit="1"/>
          </p:cNvSpPr>
          <p:nvPr>
            <p:ph type="sldImg"/>
          </p:nvPr>
        </p:nvSpPr>
        <p:spPr>
          <a:ln/>
        </p:spPr>
      </p:sp>
      <p:sp>
        <p:nvSpPr>
          <p:cNvPr id="25600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188E249-32CF-4BA4-A99E-99DB04DAE3DA}" type="slidenum">
              <a:rPr lang="en-US"/>
              <a:pPr/>
              <a:t>30</a:t>
            </a:fld>
            <a:endParaRPr lang="en-US"/>
          </a:p>
        </p:txBody>
      </p:sp>
      <p:sp>
        <p:nvSpPr>
          <p:cNvPr id="283650" name="Rectangle 2"/>
          <p:cNvSpPr>
            <a:spLocks noGrp="1" noRot="1" noChangeAspect="1" noChangeArrowheads="1" noTextEdit="1"/>
          </p:cNvSpPr>
          <p:nvPr>
            <p:ph type="sldImg"/>
          </p:nvPr>
        </p:nvSpPr>
        <p:spPr>
          <a:ln/>
        </p:spPr>
      </p:sp>
      <p:sp>
        <p:nvSpPr>
          <p:cNvPr id="28365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0214A282-F92D-41CC-860C-A193AD2240D0}" type="slidenum">
              <a:rPr lang="en-US"/>
              <a:pPr/>
              <a:t>31</a:t>
            </a:fld>
            <a:endParaRPr lang="en-US"/>
          </a:p>
        </p:txBody>
      </p:sp>
      <p:sp>
        <p:nvSpPr>
          <p:cNvPr id="284674" name="Rectangle 2"/>
          <p:cNvSpPr>
            <a:spLocks noGrp="1" noRot="1" noChangeAspect="1" noChangeArrowheads="1" noTextEdit="1"/>
          </p:cNvSpPr>
          <p:nvPr>
            <p:ph type="sldImg"/>
          </p:nvPr>
        </p:nvSpPr>
        <p:spPr>
          <a:ln/>
        </p:spPr>
      </p:sp>
      <p:sp>
        <p:nvSpPr>
          <p:cNvPr id="28467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002E853-0E62-4C5C-AEF6-5A8658E8160B}" type="slidenum">
              <a:rPr lang="en-US"/>
              <a:pPr/>
              <a:t>32</a:t>
            </a:fld>
            <a:endParaRPr lang="en-US"/>
          </a:p>
        </p:txBody>
      </p:sp>
      <p:sp>
        <p:nvSpPr>
          <p:cNvPr id="285698" name="Rectangle 2"/>
          <p:cNvSpPr>
            <a:spLocks noGrp="1" noRot="1" noChangeAspect="1" noChangeArrowheads="1" noTextEdit="1"/>
          </p:cNvSpPr>
          <p:nvPr>
            <p:ph type="sldImg"/>
          </p:nvPr>
        </p:nvSpPr>
        <p:spPr>
          <a:ln/>
        </p:spPr>
      </p:sp>
      <p:sp>
        <p:nvSpPr>
          <p:cNvPr id="28569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36F76BD-CCDF-490B-B3D6-BE08FC3C4C19}" type="slidenum">
              <a:rPr lang="en-US"/>
              <a:pPr/>
              <a:t>33</a:t>
            </a:fld>
            <a:endParaRPr lang="en-US"/>
          </a:p>
        </p:txBody>
      </p:sp>
      <p:sp>
        <p:nvSpPr>
          <p:cNvPr id="286722" name="Rectangle 2"/>
          <p:cNvSpPr>
            <a:spLocks noGrp="1" noRot="1" noChangeAspect="1" noChangeArrowheads="1" noTextEdit="1"/>
          </p:cNvSpPr>
          <p:nvPr>
            <p:ph type="sldImg"/>
          </p:nvPr>
        </p:nvSpPr>
        <p:spPr>
          <a:ln/>
        </p:spPr>
      </p:sp>
      <p:sp>
        <p:nvSpPr>
          <p:cNvPr id="28672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D8CCED1-8638-468F-BAE9-B175C249FF2E}" type="slidenum">
              <a:rPr lang="en-US"/>
              <a:pPr/>
              <a:t>34</a:t>
            </a:fld>
            <a:endParaRPr lang="en-US"/>
          </a:p>
        </p:txBody>
      </p:sp>
      <p:sp>
        <p:nvSpPr>
          <p:cNvPr id="287746" name="Rectangle 2"/>
          <p:cNvSpPr>
            <a:spLocks noGrp="1" noRot="1" noChangeAspect="1" noChangeArrowheads="1" noTextEdit="1"/>
          </p:cNvSpPr>
          <p:nvPr>
            <p:ph type="sldImg"/>
          </p:nvPr>
        </p:nvSpPr>
        <p:spPr>
          <a:ln/>
        </p:spPr>
      </p:sp>
      <p:sp>
        <p:nvSpPr>
          <p:cNvPr id="28774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E821091-B59A-4554-AAC8-34E8B13E5FEC}" type="slidenum">
              <a:rPr lang="en-US"/>
              <a:pPr/>
              <a:t>35</a:t>
            </a:fld>
            <a:endParaRPr lang="en-US"/>
          </a:p>
        </p:txBody>
      </p:sp>
      <p:sp>
        <p:nvSpPr>
          <p:cNvPr id="288770" name="Rectangle 2"/>
          <p:cNvSpPr>
            <a:spLocks noGrp="1" noRot="1" noChangeAspect="1" noChangeArrowheads="1" noTextEdit="1"/>
          </p:cNvSpPr>
          <p:nvPr>
            <p:ph type="sldImg"/>
          </p:nvPr>
        </p:nvSpPr>
        <p:spPr>
          <a:ln/>
        </p:spPr>
      </p:sp>
      <p:sp>
        <p:nvSpPr>
          <p:cNvPr id="28877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CB29AC5-945C-4B63-84C7-63A6A43ADEDA}" type="slidenum">
              <a:rPr lang="en-US"/>
              <a:pPr/>
              <a:t>36</a:t>
            </a:fld>
            <a:endParaRPr lang="en-US"/>
          </a:p>
        </p:txBody>
      </p:sp>
      <p:sp>
        <p:nvSpPr>
          <p:cNvPr id="289794" name="Rectangle 2"/>
          <p:cNvSpPr>
            <a:spLocks noGrp="1" noRot="1" noChangeAspect="1" noChangeArrowheads="1" noTextEdit="1"/>
          </p:cNvSpPr>
          <p:nvPr>
            <p:ph type="sldImg"/>
          </p:nvPr>
        </p:nvSpPr>
        <p:spPr>
          <a:ln/>
        </p:spPr>
      </p:sp>
      <p:sp>
        <p:nvSpPr>
          <p:cNvPr id="28979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22A36D7-577A-4DBF-9A59-D75F87C4FBF0}" type="slidenum">
              <a:rPr lang="en-US"/>
              <a:pPr/>
              <a:t>37</a:t>
            </a:fld>
            <a:endParaRPr lang="en-US"/>
          </a:p>
        </p:txBody>
      </p:sp>
      <p:sp>
        <p:nvSpPr>
          <p:cNvPr id="290818" name="Rectangle 2"/>
          <p:cNvSpPr>
            <a:spLocks noGrp="1" noRot="1" noChangeAspect="1" noChangeArrowheads="1" noTextEdit="1"/>
          </p:cNvSpPr>
          <p:nvPr>
            <p:ph type="sldImg"/>
          </p:nvPr>
        </p:nvSpPr>
        <p:spPr>
          <a:ln/>
        </p:spPr>
      </p:sp>
      <p:sp>
        <p:nvSpPr>
          <p:cNvPr id="29081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3859896F-2E09-48A0-BEC4-EA8FFE891191}" type="slidenum">
              <a:rPr lang="en-US"/>
              <a:pPr/>
              <a:t>38</a:t>
            </a:fld>
            <a:endParaRPr lang="en-US"/>
          </a:p>
        </p:txBody>
      </p:sp>
      <p:sp>
        <p:nvSpPr>
          <p:cNvPr id="291842" name="Rectangle 2"/>
          <p:cNvSpPr>
            <a:spLocks noGrp="1" noRot="1" noChangeAspect="1" noChangeArrowheads="1" noTextEdit="1"/>
          </p:cNvSpPr>
          <p:nvPr>
            <p:ph type="sldImg"/>
          </p:nvPr>
        </p:nvSpPr>
        <p:spPr>
          <a:ln/>
        </p:spPr>
      </p:sp>
      <p:sp>
        <p:nvSpPr>
          <p:cNvPr id="29184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9BB5FF6E-BD64-4C8E-BA13-2F960D843FD9}" type="slidenum">
              <a:rPr lang="en-US"/>
              <a:pPr/>
              <a:t>39</a:t>
            </a:fld>
            <a:endParaRPr lang="en-US"/>
          </a:p>
        </p:txBody>
      </p:sp>
      <p:sp>
        <p:nvSpPr>
          <p:cNvPr id="292866" name="Rectangle 2"/>
          <p:cNvSpPr>
            <a:spLocks noGrp="1" noRot="1" noChangeAspect="1" noChangeArrowheads="1" noTextEdit="1"/>
          </p:cNvSpPr>
          <p:nvPr>
            <p:ph type="sldImg"/>
          </p:nvPr>
        </p:nvSpPr>
        <p:spPr>
          <a:ln/>
        </p:spPr>
      </p:sp>
      <p:sp>
        <p:nvSpPr>
          <p:cNvPr id="29286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16B4FAA0-3A6A-40ED-9B99-97AA429C0441}" type="slidenum">
              <a:rPr lang="en-US"/>
              <a:pPr/>
              <a:t>4</a:t>
            </a:fld>
            <a:endParaRPr lang="en-US"/>
          </a:p>
        </p:txBody>
      </p:sp>
      <p:sp>
        <p:nvSpPr>
          <p:cNvPr id="257026" name="Rectangle 2"/>
          <p:cNvSpPr>
            <a:spLocks noGrp="1" noRot="1" noChangeAspect="1" noChangeArrowheads="1" noTextEdit="1"/>
          </p:cNvSpPr>
          <p:nvPr>
            <p:ph type="sldImg"/>
          </p:nvPr>
        </p:nvSpPr>
        <p:spPr>
          <a:ln/>
        </p:spPr>
      </p:sp>
      <p:sp>
        <p:nvSpPr>
          <p:cNvPr id="25702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6345D05-783C-4C23-8508-196A4574D4F3}" type="slidenum">
              <a:rPr lang="en-US"/>
              <a:pPr/>
              <a:t>40</a:t>
            </a:fld>
            <a:endParaRPr lang="en-US"/>
          </a:p>
        </p:txBody>
      </p:sp>
      <p:sp>
        <p:nvSpPr>
          <p:cNvPr id="293890" name="Rectangle 2"/>
          <p:cNvSpPr>
            <a:spLocks noGrp="1" noRot="1" noChangeAspect="1" noChangeArrowheads="1" noTextEdit="1"/>
          </p:cNvSpPr>
          <p:nvPr>
            <p:ph type="sldImg"/>
          </p:nvPr>
        </p:nvSpPr>
        <p:spPr>
          <a:ln/>
        </p:spPr>
      </p:sp>
      <p:sp>
        <p:nvSpPr>
          <p:cNvPr id="29389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136DAB7-2339-420C-BF1A-CC1BE7D627E4}" type="slidenum">
              <a:rPr lang="en-US"/>
              <a:pPr/>
              <a:t>41</a:t>
            </a:fld>
            <a:endParaRPr lang="en-US"/>
          </a:p>
        </p:txBody>
      </p:sp>
      <p:sp>
        <p:nvSpPr>
          <p:cNvPr id="294914" name="Rectangle 2"/>
          <p:cNvSpPr>
            <a:spLocks noGrp="1" noRot="1" noChangeAspect="1" noChangeArrowheads="1" noTextEdit="1"/>
          </p:cNvSpPr>
          <p:nvPr>
            <p:ph type="sldImg"/>
          </p:nvPr>
        </p:nvSpPr>
        <p:spPr>
          <a:ln/>
        </p:spPr>
      </p:sp>
      <p:sp>
        <p:nvSpPr>
          <p:cNvPr id="29491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808060D-300D-4BB5-AB41-D0162729DCD2}" type="slidenum">
              <a:rPr lang="en-US"/>
              <a:pPr/>
              <a:t>42</a:t>
            </a:fld>
            <a:endParaRPr lang="en-US"/>
          </a:p>
        </p:txBody>
      </p:sp>
      <p:sp>
        <p:nvSpPr>
          <p:cNvPr id="295938" name="Rectangle 2"/>
          <p:cNvSpPr>
            <a:spLocks noGrp="1" noRot="1" noChangeAspect="1" noChangeArrowheads="1" noTextEdit="1"/>
          </p:cNvSpPr>
          <p:nvPr>
            <p:ph type="sldImg"/>
          </p:nvPr>
        </p:nvSpPr>
        <p:spPr>
          <a:ln/>
        </p:spPr>
      </p:sp>
      <p:sp>
        <p:nvSpPr>
          <p:cNvPr id="29593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794DDD6B-7AEB-4062-87A1-E89B17F0B0C2}" type="slidenum">
              <a:rPr lang="en-US"/>
              <a:pPr/>
              <a:t>43</a:t>
            </a:fld>
            <a:endParaRPr lang="en-US"/>
          </a:p>
        </p:txBody>
      </p:sp>
      <p:sp>
        <p:nvSpPr>
          <p:cNvPr id="296962" name="Rectangle 2"/>
          <p:cNvSpPr>
            <a:spLocks noGrp="1" noRot="1" noChangeAspect="1" noChangeArrowheads="1" noTextEdit="1"/>
          </p:cNvSpPr>
          <p:nvPr>
            <p:ph type="sldImg"/>
          </p:nvPr>
        </p:nvSpPr>
        <p:spPr>
          <a:ln/>
        </p:spPr>
      </p:sp>
      <p:sp>
        <p:nvSpPr>
          <p:cNvPr id="29696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56EBA41E-7B0F-4651-BE9B-74218BC68405}" type="slidenum">
              <a:rPr lang="en-US"/>
              <a:pPr/>
              <a:t>44</a:t>
            </a:fld>
            <a:endParaRPr lang="en-US"/>
          </a:p>
        </p:txBody>
      </p:sp>
      <p:sp>
        <p:nvSpPr>
          <p:cNvPr id="297986" name="Rectangle 2"/>
          <p:cNvSpPr>
            <a:spLocks noGrp="1" noRot="1" noChangeAspect="1" noChangeArrowheads="1" noTextEdit="1"/>
          </p:cNvSpPr>
          <p:nvPr>
            <p:ph type="sldImg"/>
          </p:nvPr>
        </p:nvSpPr>
        <p:spPr>
          <a:ln/>
        </p:spPr>
      </p:sp>
      <p:sp>
        <p:nvSpPr>
          <p:cNvPr id="29798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96B7A1F-A58C-4A13-9BCD-5A19C63DFCC2}" type="slidenum">
              <a:rPr lang="en-US"/>
              <a:pPr/>
              <a:t>45</a:t>
            </a:fld>
            <a:endParaRPr lang="en-US"/>
          </a:p>
        </p:txBody>
      </p:sp>
      <p:sp>
        <p:nvSpPr>
          <p:cNvPr id="299010" name="Rectangle 2"/>
          <p:cNvSpPr>
            <a:spLocks noGrp="1" noRot="1" noChangeAspect="1" noChangeArrowheads="1" noTextEdit="1"/>
          </p:cNvSpPr>
          <p:nvPr>
            <p:ph type="sldImg"/>
          </p:nvPr>
        </p:nvSpPr>
        <p:spPr>
          <a:ln/>
        </p:spPr>
      </p:sp>
      <p:sp>
        <p:nvSpPr>
          <p:cNvPr id="29901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484CE6B9-11B8-4782-9A56-928B4249020A}" type="slidenum">
              <a:rPr lang="en-US"/>
              <a:pPr/>
              <a:t>46</a:t>
            </a:fld>
            <a:endParaRPr lang="en-US"/>
          </a:p>
        </p:txBody>
      </p:sp>
      <p:sp>
        <p:nvSpPr>
          <p:cNvPr id="300034" name="Rectangle 2"/>
          <p:cNvSpPr>
            <a:spLocks noGrp="1" noRot="1" noChangeAspect="1" noChangeArrowheads="1" noTextEdit="1"/>
          </p:cNvSpPr>
          <p:nvPr>
            <p:ph type="sldImg"/>
          </p:nvPr>
        </p:nvSpPr>
        <p:spPr>
          <a:ln/>
        </p:spPr>
      </p:sp>
      <p:sp>
        <p:nvSpPr>
          <p:cNvPr id="30003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40BC578-6D5E-442B-BD8A-80AEDAB32AB1}" type="slidenum">
              <a:rPr lang="en-US"/>
              <a:pPr/>
              <a:t>47</a:t>
            </a:fld>
            <a:endParaRPr lang="en-US"/>
          </a:p>
        </p:txBody>
      </p:sp>
      <p:sp>
        <p:nvSpPr>
          <p:cNvPr id="301058" name="Rectangle 2"/>
          <p:cNvSpPr>
            <a:spLocks noGrp="1" noRot="1" noChangeAspect="1" noChangeArrowheads="1" noTextEdit="1"/>
          </p:cNvSpPr>
          <p:nvPr>
            <p:ph type="sldImg"/>
          </p:nvPr>
        </p:nvSpPr>
        <p:spPr>
          <a:ln/>
        </p:spPr>
      </p:sp>
      <p:sp>
        <p:nvSpPr>
          <p:cNvPr id="30105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4505C87-D5B8-4665-8CE6-3BB50C4C0401}" type="slidenum">
              <a:rPr lang="en-US"/>
              <a:pPr/>
              <a:t>48</a:t>
            </a:fld>
            <a:endParaRPr lang="en-US"/>
          </a:p>
        </p:txBody>
      </p:sp>
      <p:sp>
        <p:nvSpPr>
          <p:cNvPr id="302082" name="Rectangle 2"/>
          <p:cNvSpPr>
            <a:spLocks noGrp="1" noRot="1" noChangeAspect="1" noChangeArrowheads="1" noTextEdit="1"/>
          </p:cNvSpPr>
          <p:nvPr>
            <p:ph type="sldImg"/>
          </p:nvPr>
        </p:nvSpPr>
        <p:spPr>
          <a:ln/>
        </p:spPr>
      </p:sp>
      <p:sp>
        <p:nvSpPr>
          <p:cNvPr id="30208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4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394E74D-38B7-4881-8E9E-16E48ACEF129}" type="slidenum">
              <a:rPr lang="en-US"/>
              <a:pPr/>
              <a:t>49</a:t>
            </a:fld>
            <a:endParaRPr lang="en-US"/>
          </a:p>
        </p:txBody>
      </p:sp>
      <p:sp>
        <p:nvSpPr>
          <p:cNvPr id="303106" name="Rectangle 2"/>
          <p:cNvSpPr>
            <a:spLocks noGrp="1" noRot="1" noChangeAspect="1" noChangeArrowheads="1" noTextEdit="1"/>
          </p:cNvSpPr>
          <p:nvPr>
            <p:ph type="sldImg"/>
          </p:nvPr>
        </p:nvSpPr>
        <p:spPr>
          <a:ln/>
        </p:spPr>
      </p:sp>
      <p:sp>
        <p:nvSpPr>
          <p:cNvPr id="30310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451C15F-7315-469D-B9CE-A9B53C1E69B3}" type="slidenum">
              <a:rPr lang="en-US"/>
              <a:pPr/>
              <a:t>5</a:t>
            </a:fld>
            <a:endParaRPr lang="en-US"/>
          </a:p>
        </p:txBody>
      </p:sp>
      <p:sp>
        <p:nvSpPr>
          <p:cNvPr id="258050" name="Rectangle 2"/>
          <p:cNvSpPr>
            <a:spLocks noGrp="1" noRot="1" noChangeAspect="1" noChangeArrowheads="1" noTextEdit="1"/>
          </p:cNvSpPr>
          <p:nvPr>
            <p:ph type="sldImg"/>
          </p:nvPr>
        </p:nvSpPr>
        <p:spPr>
          <a:ln/>
        </p:spPr>
      </p:sp>
      <p:sp>
        <p:nvSpPr>
          <p:cNvPr id="25805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5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C79A208-0A7D-44CF-9880-86AD5E248826}" type="slidenum">
              <a:rPr lang="en-US"/>
              <a:pPr/>
              <a:t>50</a:t>
            </a:fld>
            <a:endParaRPr lang="en-US"/>
          </a:p>
        </p:txBody>
      </p:sp>
      <p:sp>
        <p:nvSpPr>
          <p:cNvPr id="304130" name="Rectangle 2"/>
          <p:cNvSpPr>
            <a:spLocks noGrp="1" noRot="1" noChangeAspect="1" noChangeArrowheads="1" noTextEdit="1"/>
          </p:cNvSpPr>
          <p:nvPr>
            <p:ph type="sldImg"/>
          </p:nvPr>
        </p:nvSpPr>
        <p:spPr>
          <a:ln/>
        </p:spPr>
      </p:sp>
      <p:sp>
        <p:nvSpPr>
          <p:cNvPr id="304131" name="Rectangle 3"/>
          <p:cNvSpPr>
            <a:spLocks noGrp="1" noChangeArrowheads="1"/>
          </p:cNvSpPr>
          <p:nvPr>
            <p:ph type="body" idx="1"/>
          </p:nvPr>
        </p:nvSpPr>
        <p:spPr/>
        <p:txBody>
          <a:bodyPr/>
          <a:lstStyle/>
          <a:p>
            <a:endParaRPr lang="en-US"/>
          </a:p>
        </p:txBody>
      </p:sp>
    </p:spTree>
  </p:cSld>
  <p:clrMapOvr>
    <a:masterClrMapping/>
  </p:clrMapOvr>
</p:notes>
</file>

<file path=ppt/notesSlides/notesSlide5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CB781A74-13B6-443A-AD6B-BE2C622D221F}" type="slidenum">
              <a:rPr lang="en-US"/>
              <a:pPr/>
              <a:t>51</a:t>
            </a:fld>
            <a:endParaRPr lang="en-US"/>
          </a:p>
        </p:txBody>
      </p:sp>
      <p:sp>
        <p:nvSpPr>
          <p:cNvPr id="305154" name="Rectangle 2"/>
          <p:cNvSpPr>
            <a:spLocks noGrp="1" noRot="1" noChangeAspect="1" noChangeArrowheads="1" noTextEdit="1"/>
          </p:cNvSpPr>
          <p:nvPr>
            <p:ph type="sldImg"/>
          </p:nvPr>
        </p:nvSpPr>
        <p:spPr>
          <a:ln/>
        </p:spPr>
      </p:sp>
      <p:sp>
        <p:nvSpPr>
          <p:cNvPr id="30515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017DCBA-D885-4EEC-9B1D-32B368091126}" type="slidenum">
              <a:rPr lang="en-US"/>
              <a:pPr/>
              <a:t>6</a:t>
            </a:fld>
            <a:endParaRPr lang="en-US"/>
          </a:p>
        </p:txBody>
      </p:sp>
      <p:sp>
        <p:nvSpPr>
          <p:cNvPr id="259074" name="Rectangle 2"/>
          <p:cNvSpPr>
            <a:spLocks noGrp="1" noRot="1" noChangeAspect="1" noChangeArrowheads="1" noTextEdit="1"/>
          </p:cNvSpPr>
          <p:nvPr>
            <p:ph type="sldImg"/>
          </p:nvPr>
        </p:nvSpPr>
        <p:spPr>
          <a:ln/>
        </p:spPr>
      </p:sp>
      <p:sp>
        <p:nvSpPr>
          <p:cNvPr id="259075" name="Rectangle 3"/>
          <p:cNvSpPr>
            <a:spLocks noGrp="1" noChangeArrowheads="1"/>
          </p:cNvSpPr>
          <p:nvPr>
            <p:ph type="body" idx="1"/>
          </p:nvPr>
        </p:nvSpPr>
        <p:spPr/>
        <p:txBody>
          <a:bodyPr/>
          <a:lstStyle/>
          <a:p>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B23D3346-3574-4790-87DA-7C0D0E212D67}" type="slidenum">
              <a:rPr lang="en-US"/>
              <a:pPr/>
              <a:t>7</a:t>
            </a:fld>
            <a:endParaRPr lang="en-US"/>
          </a:p>
        </p:txBody>
      </p:sp>
      <p:sp>
        <p:nvSpPr>
          <p:cNvPr id="260098" name="Rectangle 2"/>
          <p:cNvSpPr>
            <a:spLocks noGrp="1" noRot="1" noChangeAspect="1" noChangeArrowheads="1" noTextEdit="1"/>
          </p:cNvSpPr>
          <p:nvPr>
            <p:ph type="sldImg"/>
          </p:nvPr>
        </p:nvSpPr>
        <p:spPr>
          <a:ln/>
        </p:spPr>
      </p:sp>
      <p:sp>
        <p:nvSpPr>
          <p:cNvPr id="260099" name="Rectangle 3"/>
          <p:cNvSpPr>
            <a:spLocks noGrp="1" noChangeArrowheads="1"/>
          </p:cNvSpPr>
          <p:nvPr>
            <p:ph type="body" idx="1"/>
          </p:nvPr>
        </p:nvSpPr>
        <p:spPr/>
        <p:txBody>
          <a:bodyPr/>
          <a:lstStyle/>
          <a:p>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E29228CD-02DC-4BDF-B8F4-6DCF4E905CD4}" type="slidenum">
              <a:rPr lang="en-US"/>
              <a:pPr/>
              <a:t>8</a:t>
            </a:fld>
            <a:endParaRPr lang="en-US"/>
          </a:p>
        </p:txBody>
      </p:sp>
      <p:sp>
        <p:nvSpPr>
          <p:cNvPr id="261122" name="Rectangle 2"/>
          <p:cNvSpPr>
            <a:spLocks noGrp="1" noRot="1" noChangeAspect="1" noChangeArrowheads="1" noTextEdit="1"/>
          </p:cNvSpPr>
          <p:nvPr>
            <p:ph type="sldImg"/>
          </p:nvPr>
        </p:nvSpPr>
        <p:spPr>
          <a:ln/>
        </p:spPr>
      </p:sp>
      <p:sp>
        <p:nvSpPr>
          <p:cNvPr id="261123" name="Rectangle 3"/>
          <p:cNvSpPr>
            <a:spLocks noGrp="1" noChangeArrowheads="1"/>
          </p:cNvSpPr>
          <p:nvPr>
            <p:ph type="body" idx="1"/>
          </p:nvPr>
        </p:nvSpPr>
        <p:spPr/>
        <p:txBody>
          <a:bodyPr/>
          <a:lstStyle/>
          <a:p>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D523FC35-CB31-48CF-AA56-38F7E11195CC}" type="slidenum">
              <a:rPr lang="en-US"/>
              <a:pPr/>
              <a:t>9</a:t>
            </a:fld>
            <a:endParaRPr lang="en-US"/>
          </a:p>
        </p:txBody>
      </p:sp>
      <p:sp>
        <p:nvSpPr>
          <p:cNvPr id="262146" name="Rectangle 2"/>
          <p:cNvSpPr>
            <a:spLocks noGrp="1" noRot="1" noChangeAspect="1" noChangeArrowheads="1" noTextEdit="1"/>
          </p:cNvSpPr>
          <p:nvPr>
            <p:ph type="sldImg"/>
          </p:nvPr>
        </p:nvSpPr>
        <p:spPr>
          <a:ln/>
        </p:spPr>
      </p:sp>
      <p:sp>
        <p:nvSpPr>
          <p:cNvPr id="262147" name="Rectangle 3"/>
          <p:cNvSpPr>
            <a:spLocks noGrp="1" noChangeArrowheads="1"/>
          </p:cNvSpPr>
          <p:nvPr>
            <p:ph type="body" idx="1"/>
          </p:nvPr>
        </p:nvSpPr>
        <p:spPr/>
        <p:txBody>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B13DEB8-53D7-4D1A-A205-C07FC653A8BB}" type="slidenum">
              <a:rPr lang="en-US"/>
              <a:pPr/>
              <a:t>‹#›</a:t>
            </a:fld>
            <a:endParaRPr lang="en-US"/>
          </a:p>
        </p:txBody>
      </p:sp>
    </p:spTree>
  </p:cSld>
  <p:clrMapOvr>
    <a:masterClrMapping/>
  </p:clrMapOvr>
  <p:transition>
    <p:zoom/>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9B30B1A1-B46B-406E-AEDA-790E7EFEF0BC}" type="slidenum">
              <a:rPr lang="en-US"/>
              <a:pPr/>
              <a:t>‹#›</a:t>
            </a:fld>
            <a:endParaRPr lang="en-US"/>
          </a:p>
        </p:txBody>
      </p:sp>
    </p:spTree>
  </p:cSld>
  <p:clrMapOvr>
    <a:masterClrMapping/>
  </p:clrMapOvr>
  <p:transition>
    <p:zoom/>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09600"/>
            <a:ext cx="1943100" cy="5486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09600"/>
            <a:ext cx="5676900" cy="5486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CD1A690D-40FB-4A40-B361-014FC5223331}" type="slidenum">
              <a:rPr lang="en-US"/>
              <a:pPr/>
              <a:t>‹#›</a:t>
            </a:fld>
            <a:endParaRPr lang="en-US"/>
          </a:p>
        </p:txBody>
      </p:sp>
    </p:spTree>
  </p:cSld>
  <p:clrMapOvr>
    <a:masterClrMapping/>
  </p:clrMapOvr>
  <p:transition>
    <p:zoom/>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EE39C3BF-20AC-4404-B32A-0AFB2AB1BB46}" type="slidenum">
              <a:rPr lang="en-US"/>
              <a:pPr/>
              <a:t>‹#›</a:t>
            </a:fld>
            <a:endParaRPr lang="en-US"/>
          </a:p>
        </p:txBody>
      </p:sp>
    </p:spTree>
  </p:cSld>
  <p:clrMapOvr>
    <a:masterClrMapping/>
  </p:clrMapOvr>
  <p:transition>
    <p:zoom/>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99B35FD1-925A-4F75-9ACA-9F337AF2C7E2}" type="slidenum">
              <a:rPr lang="en-US"/>
              <a:pPr/>
              <a:t>‹#›</a:t>
            </a:fld>
            <a:endParaRPr lang="en-US"/>
          </a:p>
        </p:txBody>
      </p:sp>
    </p:spTree>
  </p:cSld>
  <p:clrMapOvr>
    <a:masterClrMapping/>
  </p:clrMapOvr>
  <p:transition>
    <p:zoom/>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995FA9C4-FE13-4718-B703-FD8FD9565908}" type="slidenum">
              <a:rPr lang="en-US"/>
              <a:pPr/>
              <a:t>‹#›</a:t>
            </a:fld>
            <a:endParaRPr lang="en-US"/>
          </a:p>
        </p:txBody>
      </p:sp>
    </p:spTree>
  </p:cSld>
  <p:clrMapOvr>
    <a:masterClrMapping/>
  </p:clrMapOvr>
  <p:transition>
    <p:zoom/>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6B7F2B24-0AE1-4E5E-B697-E395E36826A3}" type="slidenum">
              <a:rPr lang="en-US"/>
              <a:pPr/>
              <a:t>‹#›</a:t>
            </a:fld>
            <a:endParaRPr lang="en-US"/>
          </a:p>
        </p:txBody>
      </p:sp>
    </p:spTree>
  </p:cSld>
  <p:clrMapOvr>
    <a:masterClrMapping/>
  </p:clrMapOvr>
  <p:transition>
    <p:zoom/>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E153987E-525B-4539-8D5A-35413002FFFD}" type="slidenum">
              <a:rPr lang="en-US"/>
              <a:pPr/>
              <a:t>‹#›</a:t>
            </a:fld>
            <a:endParaRPr lang="en-US"/>
          </a:p>
        </p:txBody>
      </p:sp>
    </p:spTree>
  </p:cSld>
  <p:clrMapOvr>
    <a:masterClrMapping/>
  </p:clrMapOvr>
  <p:transition>
    <p:zoom/>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DB91D0D6-F916-4DA1-8EA3-044541793826}" type="slidenum">
              <a:rPr lang="en-US"/>
              <a:pPr/>
              <a:t>‹#›</a:t>
            </a:fld>
            <a:endParaRPr lang="en-US"/>
          </a:p>
        </p:txBody>
      </p:sp>
    </p:spTree>
  </p:cSld>
  <p:clrMapOvr>
    <a:masterClrMapping/>
  </p:clrMapOvr>
  <p:transition>
    <p:zoom/>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91843B23-789A-46E7-AE13-083EFF9062AA}" type="slidenum">
              <a:rPr lang="en-US"/>
              <a:pPr/>
              <a:t>‹#›</a:t>
            </a:fld>
            <a:endParaRPr lang="en-US"/>
          </a:p>
        </p:txBody>
      </p:sp>
    </p:spTree>
  </p:cSld>
  <p:clrMapOvr>
    <a:masterClrMapping/>
  </p:clrMapOvr>
  <p:transition>
    <p:zoom/>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6333F404-EDF4-4AFD-81C2-382CFBB1B830}" type="slidenum">
              <a:rPr lang="en-US"/>
              <a:pPr/>
              <a:t>‹#›</a:t>
            </a:fld>
            <a:endParaRPr lang="en-US"/>
          </a:p>
        </p:txBody>
      </p:sp>
    </p:spTree>
  </p:cSld>
  <p:clrMapOvr>
    <a:masterClrMapping/>
  </p:clrMapOvr>
  <p:transition>
    <p:zoom/>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3366FF"/>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09600"/>
            <a:ext cx="77724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6858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400"/>
            </a:lvl1pPr>
          </a:lstStyle>
          <a:p>
            <a:endParaRPr lang="en-US"/>
          </a:p>
        </p:txBody>
      </p:sp>
      <p:sp>
        <p:nvSpPr>
          <p:cNvPr id="1029" name="Rectangle 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US"/>
          </a:p>
        </p:txBody>
      </p:sp>
      <p:sp>
        <p:nvSpPr>
          <p:cNvPr id="1030" name="Rectangle 6"/>
          <p:cNvSpPr>
            <a:spLocks noGrp="1" noChangeArrowheads="1"/>
          </p:cNvSpPr>
          <p:nvPr>
            <p:ph type="sldNum" sz="quarter" idx="4"/>
          </p:nvPr>
        </p:nvSpPr>
        <p:spPr bwMode="auto">
          <a:xfrm>
            <a:off x="6553200" y="6248400"/>
            <a:ext cx="1905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159D7E54-81CF-4661-92A4-1C0503D2F0EB}" type="slidenum">
              <a:rPr lang="en-US"/>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ransition>
    <p:zoom/>
  </p:transition>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eaLnBrk="0" fontAlgn="base" hangingPunct="0">
        <a:spcBef>
          <a:spcPct val="0"/>
        </a:spcBef>
        <a:spcAft>
          <a:spcPct val="0"/>
        </a:spcAft>
        <a:defRPr sz="4400">
          <a:solidFill>
            <a:schemeClr val="tx2"/>
          </a:solidFill>
          <a:latin typeface="Times New Roman" pitchFamily="18" charset="0"/>
        </a:defRPr>
      </a:lvl6pPr>
      <a:lvl7pPr marL="914400" algn="ctr" rtl="0" eaLnBrk="0" fontAlgn="base" hangingPunct="0">
        <a:spcBef>
          <a:spcPct val="0"/>
        </a:spcBef>
        <a:spcAft>
          <a:spcPct val="0"/>
        </a:spcAft>
        <a:defRPr sz="4400">
          <a:solidFill>
            <a:schemeClr val="tx2"/>
          </a:solidFill>
          <a:latin typeface="Times New Roman" pitchFamily="18" charset="0"/>
        </a:defRPr>
      </a:lvl7pPr>
      <a:lvl8pPr marL="1371600" algn="ctr" rtl="0" eaLnBrk="0" fontAlgn="base" hangingPunct="0">
        <a:spcBef>
          <a:spcPct val="0"/>
        </a:spcBef>
        <a:spcAft>
          <a:spcPct val="0"/>
        </a:spcAft>
        <a:defRPr sz="4400">
          <a:solidFill>
            <a:schemeClr val="tx2"/>
          </a:solidFill>
          <a:latin typeface="Times New Roman" pitchFamily="18" charset="0"/>
        </a:defRPr>
      </a:lvl8pPr>
      <a:lvl9pPr marL="1828800" algn="ctr"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8" Type="http://schemas.openxmlformats.org/officeDocument/2006/relationships/slide" Target="slide14.xml"/><Relationship Id="rId13" Type="http://schemas.openxmlformats.org/officeDocument/2006/relationships/slide" Target="slide24.xml"/><Relationship Id="rId18" Type="http://schemas.openxmlformats.org/officeDocument/2006/relationships/slide" Target="slide34.xml"/><Relationship Id="rId26" Type="http://schemas.openxmlformats.org/officeDocument/2006/relationships/slide" Target="slide50.xml"/><Relationship Id="rId3" Type="http://schemas.openxmlformats.org/officeDocument/2006/relationships/slide" Target="slide4.xml"/><Relationship Id="rId21" Type="http://schemas.openxmlformats.org/officeDocument/2006/relationships/slide" Target="slide40.xml"/><Relationship Id="rId7" Type="http://schemas.openxmlformats.org/officeDocument/2006/relationships/slide" Target="slide12.xml"/><Relationship Id="rId12" Type="http://schemas.openxmlformats.org/officeDocument/2006/relationships/slide" Target="slide22.xml"/><Relationship Id="rId17" Type="http://schemas.openxmlformats.org/officeDocument/2006/relationships/slide" Target="slide32.xml"/><Relationship Id="rId25" Type="http://schemas.openxmlformats.org/officeDocument/2006/relationships/slide" Target="slide48.xml"/><Relationship Id="rId2" Type="http://schemas.openxmlformats.org/officeDocument/2006/relationships/notesSlide" Target="../notesSlides/notesSlide1.xml"/><Relationship Id="rId16" Type="http://schemas.openxmlformats.org/officeDocument/2006/relationships/slide" Target="slide30.xml"/><Relationship Id="rId20" Type="http://schemas.openxmlformats.org/officeDocument/2006/relationships/slide" Target="slide38.xml"/><Relationship Id="rId1" Type="http://schemas.openxmlformats.org/officeDocument/2006/relationships/slideLayout" Target="../slideLayouts/slideLayout7.xml"/><Relationship Id="rId6" Type="http://schemas.openxmlformats.org/officeDocument/2006/relationships/slide" Target="slide10.xml"/><Relationship Id="rId11" Type="http://schemas.openxmlformats.org/officeDocument/2006/relationships/slide" Target="slide20.xml"/><Relationship Id="rId24" Type="http://schemas.openxmlformats.org/officeDocument/2006/relationships/slide" Target="slide46.xml"/><Relationship Id="rId5" Type="http://schemas.openxmlformats.org/officeDocument/2006/relationships/slide" Target="slide8.xml"/><Relationship Id="rId15" Type="http://schemas.openxmlformats.org/officeDocument/2006/relationships/slide" Target="slide28.xml"/><Relationship Id="rId23" Type="http://schemas.openxmlformats.org/officeDocument/2006/relationships/slide" Target="slide44.xml"/><Relationship Id="rId10" Type="http://schemas.openxmlformats.org/officeDocument/2006/relationships/slide" Target="slide18.xml"/><Relationship Id="rId19" Type="http://schemas.openxmlformats.org/officeDocument/2006/relationships/slide" Target="slide36.xml"/><Relationship Id="rId4" Type="http://schemas.openxmlformats.org/officeDocument/2006/relationships/slide" Target="slide6.xml"/><Relationship Id="rId9" Type="http://schemas.openxmlformats.org/officeDocument/2006/relationships/slide" Target="slide16.xml"/><Relationship Id="rId14" Type="http://schemas.openxmlformats.org/officeDocument/2006/relationships/slide" Target="slide26.xml"/><Relationship Id="rId22" Type="http://schemas.openxmlformats.org/officeDocument/2006/relationships/slide" Target="slide42.xml"/><Relationship Id="rId27" Type="http://schemas.openxmlformats.org/officeDocument/2006/relationships/slide" Target="slide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1.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1.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43.xml"/><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44.xml"/><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45.xml"/><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46.xml"/><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47.xml"/><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48.xml"/><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2" Type="http://schemas.openxmlformats.org/officeDocument/2006/relationships/notesSlide" Target="../notesSlides/notesSlide49.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2" Type="http://schemas.openxmlformats.org/officeDocument/2006/relationships/notesSlide" Target="../notesSlides/notesSlide50.xml"/><Relationship Id="rId1" Type="http://schemas.openxmlformats.org/officeDocument/2006/relationships/slideLayout" Target="../slideLayouts/slideLayout1.xml"/></Relationships>
</file>

<file path=ppt/slides/_rels/slide51.xml.rels><?xml version="1.0" encoding="UTF-8" standalone="yes"?>
<Relationships xmlns="http://schemas.openxmlformats.org/package/2006/relationships"><Relationship Id="rId2" Type="http://schemas.openxmlformats.org/officeDocument/2006/relationships/notesSlide" Target="../notesSlides/notesSlide51.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37" name="AutoShape 89">
            <a:hlinkClick r:id="rId3" action="ppaction://hlinksldjump" highlightClick="1"/>
          </p:cNvPr>
          <p:cNvSpPr>
            <a:spLocks noChangeArrowheads="1"/>
          </p:cNvSpPr>
          <p:nvPr/>
        </p:nvSpPr>
        <p:spPr bwMode="auto">
          <a:xfrm>
            <a:off x="0" y="2286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3" action="ppaction://hlinksldjump"/>
              </a:rPr>
              <a:t>200</a:t>
            </a:r>
            <a:endParaRPr lang="en-US" sz="3600" b="1"/>
          </a:p>
        </p:txBody>
      </p:sp>
      <p:sp>
        <p:nvSpPr>
          <p:cNvPr id="2138" name="AutoShape 90">
            <a:hlinkClick r:id="rId4" action="ppaction://hlinksldjump" highlightClick="1"/>
          </p:cNvPr>
          <p:cNvSpPr>
            <a:spLocks noChangeArrowheads="1"/>
          </p:cNvSpPr>
          <p:nvPr/>
        </p:nvSpPr>
        <p:spPr bwMode="auto">
          <a:xfrm>
            <a:off x="0" y="3429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4" action="ppaction://hlinksldjump"/>
              </a:rPr>
              <a:t>300</a:t>
            </a:r>
            <a:endParaRPr lang="en-US" sz="3600" b="1">
              <a:hlinkClick r:id="rId4" action="ppaction://hlinksldjump"/>
            </a:endParaRPr>
          </a:p>
        </p:txBody>
      </p:sp>
      <p:sp>
        <p:nvSpPr>
          <p:cNvPr id="2139" name="AutoShape 91">
            <a:hlinkClick r:id="rId5" action="ppaction://hlinksldjump" highlightClick="1"/>
          </p:cNvPr>
          <p:cNvSpPr>
            <a:spLocks noChangeArrowheads="1"/>
          </p:cNvSpPr>
          <p:nvPr/>
        </p:nvSpPr>
        <p:spPr bwMode="auto">
          <a:xfrm>
            <a:off x="0" y="4572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5" action="ppaction://hlinksldjump"/>
              </a:rPr>
              <a:t>400</a:t>
            </a:r>
            <a:endParaRPr lang="en-US" sz="3600" b="1">
              <a:hlinkClick r:id="rId5" action="ppaction://hlinksldjump"/>
            </a:endParaRPr>
          </a:p>
        </p:txBody>
      </p:sp>
      <p:sp>
        <p:nvSpPr>
          <p:cNvPr id="2140" name="AutoShape 92">
            <a:hlinkClick r:id="rId6" action="ppaction://hlinksldjump" highlightClick="1"/>
          </p:cNvPr>
          <p:cNvSpPr>
            <a:spLocks noChangeArrowheads="1"/>
          </p:cNvSpPr>
          <p:nvPr/>
        </p:nvSpPr>
        <p:spPr bwMode="auto">
          <a:xfrm>
            <a:off x="0" y="5715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6" action="ppaction://hlinksldjump"/>
              </a:rPr>
              <a:t>500</a:t>
            </a:r>
            <a:endParaRPr lang="en-US" sz="3600" b="1"/>
          </a:p>
        </p:txBody>
      </p:sp>
      <p:sp>
        <p:nvSpPr>
          <p:cNvPr id="2149" name="AutoShape 101">
            <a:hlinkClick r:id="rId7" action="ppaction://hlinksldjump" highlightClick="1"/>
          </p:cNvPr>
          <p:cNvSpPr>
            <a:spLocks noChangeArrowheads="1"/>
          </p:cNvSpPr>
          <p:nvPr/>
        </p:nvSpPr>
        <p:spPr bwMode="auto">
          <a:xfrm>
            <a:off x="1828800" y="1143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7" action="ppaction://hlinksldjump"/>
              </a:rPr>
              <a:t>100</a:t>
            </a:r>
            <a:endParaRPr lang="en-US" sz="3600" b="1"/>
          </a:p>
        </p:txBody>
      </p:sp>
      <p:sp>
        <p:nvSpPr>
          <p:cNvPr id="2150" name="AutoShape 102">
            <a:hlinkClick r:id="rId8" action="ppaction://hlinksldjump" highlightClick="1"/>
          </p:cNvPr>
          <p:cNvSpPr>
            <a:spLocks noChangeArrowheads="1"/>
          </p:cNvSpPr>
          <p:nvPr/>
        </p:nvSpPr>
        <p:spPr bwMode="auto">
          <a:xfrm>
            <a:off x="1828800" y="2286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8" action="ppaction://hlinksldjump"/>
              </a:rPr>
              <a:t>200</a:t>
            </a:r>
            <a:endParaRPr lang="en-US" sz="3600" b="1">
              <a:hlinkClick r:id="rId8" action="ppaction://hlinksldjump"/>
            </a:endParaRPr>
          </a:p>
        </p:txBody>
      </p:sp>
      <p:sp>
        <p:nvSpPr>
          <p:cNvPr id="2151" name="AutoShape 103">
            <a:hlinkClick r:id="rId9" action="ppaction://hlinksldjump" highlightClick="1"/>
          </p:cNvPr>
          <p:cNvSpPr>
            <a:spLocks noChangeArrowheads="1"/>
          </p:cNvSpPr>
          <p:nvPr/>
        </p:nvSpPr>
        <p:spPr bwMode="auto">
          <a:xfrm>
            <a:off x="1828800" y="3429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9" action="ppaction://hlinksldjump"/>
              </a:rPr>
              <a:t>300</a:t>
            </a:r>
            <a:endParaRPr lang="en-US" sz="3600" b="1"/>
          </a:p>
        </p:txBody>
      </p:sp>
      <p:sp>
        <p:nvSpPr>
          <p:cNvPr id="2152" name="AutoShape 104">
            <a:hlinkClick r:id="rId10" action="ppaction://hlinksldjump" highlightClick="1"/>
          </p:cNvPr>
          <p:cNvSpPr>
            <a:spLocks noChangeArrowheads="1"/>
          </p:cNvSpPr>
          <p:nvPr/>
        </p:nvSpPr>
        <p:spPr bwMode="auto">
          <a:xfrm>
            <a:off x="1828800" y="4572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10" action="ppaction://hlinksldjump"/>
              </a:rPr>
              <a:t>400</a:t>
            </a:r>
            <a:endParaRPr lang="en-US" sz="3600" b="1"/>
          </a:p>
        </p:txBody>
      </p:sp>
      <p:sp>
        <p:nvSpPr>
          <p:cNvPr id="2153" name="AutoShape 105">
            <a:hlinkClick r:id="rId11" action="ppaction://hlinksldjump" highlightClick="1"/>
          </p:cNvPr>
          <p:cNvSpPr>
            <a:spLocks noChangeArrowheads="1"/>
          </p:cNvSpPr>
          <p:nvPr/>
        </p:nvSpPr>
        <p:spPr bwMode="auto">
          <a:xfrm>
            <a:off x="1828800" y="5715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11" action="ppaction://hlinksldjump"/>
              </a:rPr>
              <a:t>500</a:t>
            </a:r>
            <a:endParaRPr lang="en-US" sz="3600" b="1"/>
          </a:p>
        </p:txBody>
      </p:sp>
      <p:sp>
        <p:nvSpPr>
          <p:cNvPr id="2154" name="AutoShape 106">
            <a:hlinkClick r:id="rId12" action="ppaction://hlinksldjump" highlightClick="1"/>
          </p:cNvPr>
          <p:cNvSpPr>
            <a:spLocks noChangeArrowheads="1"/>
          </p:cNvSpPr>
          <p:nvPr/>
        </p:nvSpPr>
        <p:spPr bwMode="auto">
          <a:xfrm>
            <a:off x="3657600" y="1143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12" action="ppaction://hlinksldjump"/>
              </a:rPr>
              <a:t>100</a:t>
            </a:r>
            <a:endParaRPr lang="en-US" sz="3600" b="1"/>
          </a:p>
        </p:txBody>
      </p:sp>
      <p:sp>
        <p:nvSpPr>
          <p:cNvPr id="2155" name="AutoShape 107">
            <a:hlinkClick r:id="rId13" action="ppaction://hlinksldjump" highlightClick="1"/>
          </p:cNvPr>
          <p:cNvSpPr>
            <a:spLocks noChangeArrowheads="1"/>
          </p:cNvSpPr>
          <p:nvPr/>
        </p:nvSpPr>
        <p:spPr bwMode="auto">
          <a:xfrm>
            <a:off x="3657600" y="2286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13" action="ppaction://hlinksldjump"/>
              </a:rPr>
              <a:t>200</a:t>
            </a:r>
            <a:endParaRPr lang="en-US" sz="3600" b="1"/>
          </a:p>
        </p:txBody>
      </p:sp>
      <p:sp>
        <p:nvSpPr>
          <p:cNvPr id="2156" name="AutoShape 108">
            <a:hlinkClick r:id="rId14" action="ppaction://hlinksldjump" highlightClick="1"/>
          </p:cNvPr>
          <p:cNvSpPr>
            <a:spLocks noChangeArrowheads="1"/>
          </p:cNvSpPr>
          <p:nvPr/>
        </p:nvSpPr>
        <p:spPr bwMode="auto">
          <a:xfrm>
            <a:off x="3657600" y="3429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14" action="ppaction://hlinksldjump"/>
              </a:rPr>
              <a:t>300</a:t>
            </a:r>
            <a:endParaRPr lang="en-US" sz="3600" b="1"/>
          </a:p>
        </p:txBody>
      </p:sp>
      <p:sp>
        <p:nvSpPr>
          <p:cNvPr id="2157" name="AutoShape 109">
            <a:hlinkClick r:id="rId15" action="ppaction://hlinksldjump" highlightClick="1"/>
          </p:cNvPr>
          <p:cNvSpPr>
            <a:spLocks noChangeArrowheads="1"/>
          </p:cNvSpPr>
          <p:nvPr/>
        </p:nvSpPr>
        <p:spPr bwMode="auto">
          <a:xfrm>
            <a:off x="3657600" y="4572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15" action="ppaction://hlinksldjump"/>
              </a:rPr>
              <a:t>400</a:t>
            </a:r>
            <a:endParaRPr lang="en-US" sz="3600" b="1"/>
          </a:p>
        </p:txBody>
      </p:sp>
      <p:sp>
        <p:nvSpPr>
          <p:cNvPr id="2158" name="AutoShape 110">
            <a:hlinkClick r:id="rId16" action="ppaction://hlinksldjump" highlightClick="1"/>
          </p:cNvPr>
          <p:cNvSpPr>
            <a:spLocks noChangeArrowheads="1"/>
          </p:cNvSpPr>
          <p:nvPr/>
        </p:nvSpPr>
        <p:spPr bwMode="auto">
          <a:xfrm>
            <a:off x="3657600" y="5715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16" action="ppaction://hlinksldjump"/>
              </a:rPr>
              <a:t>500</a:t>
            </a:r>
            <a:endParaRPr lang="en-US" sz="3600" b="1"/>
          </a:p>
        </p:txBody>
      </p:sp>
      <p:sp>
        <p:nvSpPr>
          <p:cNvPr id="2159" name="AutoShape 111">
            <a:hlinkClick r:id="rId17" action="ppaction://hlinksldjump" highlightClick="1"/>
          </p:cNvPr>
          <p:cNvSpPr>
            <a:spLocks noChangeArrowheads="1"/>
          </p:cNvSpPr>
          <p:nvPr/>
        </p:nvSpPr>
        <p:spPr bwMode="auto">
          <a:xfrm>
            <a:off x="5486400" y="1143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17" action="ppaction://hlinksldjump"/>
              </a:rPr>
              <a:t>100</a:t>
            </a:r>
            <a:endParaRPr lang="en-US" sz="3600" b="1"/>
          </a:p>
        </p:txBody>
      </p:sp>
      <p:sp>
        <p:nvSpPr>
          <p:cNvPr id="2160" name="AutoShape 112">
            <a:hlinkClick r:id="rId18" action="ppaction://hlinksldjump" highlightClick="1"/>
          </p:cNvPr>
          <p:cNvSpPr>
            <a:spLocks noChangeArrowheads="1"/>
          </p:cNvSpPr>
          <p:nvPr/>
        </p:nvSpPr>
        <p:spPr bwMode="auto">
          <a:xfrm>
            <a:off x="5486400" y="2286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18" action="ppaction://hlinksldjump"/>
              </a:rPr>
              <a:t>200</a:t>
            </a:r>
            <a:endParaRPr lang="en-US" sz="3600" b="1"/>
          </a:p>
        </p:txBody>
      </p:sp>
      <p:sp>
        <p:nvSpPr>
          <p:cNvPr id="2161" name="AutoShape 113">
            <a:hlinkClick r:id="rId19" action="ppaction://hlinksldjump" highlightClick="1"/>
          </p:cNvPr>
          <p:cNvSpPr>
            <a:spLocks noChangeArrowheads="1"/>
          </p:cNvSpPr>
          <p:nvPr/>
        </p:nvSpPr>
        <p:spPr bwMode="auto">
          <a:xfrm>
            <a:off x="5486400" y="3429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19" action="ppaction://hlinksldjump"/>
              </a:rPr>
              <a:t>300</a:t>
            </a:r>
            <a:endParaRPr lang="en-US" sz="3600" b="1"/>
          </a:p>
        </p:txBody>
      </p:sp>
      <p:sp>
        <p:nvSpPr>
          <p:cNvPr id="2162" name="AutoShape 114">
            <a:hlinkClick r:id="rId20" action="ppaction://hlinksldjump" highlightClick="1"/>
          </p:cNvPr>
          <p:cNvSpPr>
            <a:spLocks noChangeArrowheads="1"/>
          </p:cNvSpPr>
          <p:nvPr/>
        </p:nvSpPr>
        <p:spPr bwMode="auto">
          <a:xfrm>
            <a:off x="5486400" y="4572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20" action="ppaction://hlinksldjump"/>
              </a:rPr>
              <a:t>400</a:t>
            </a:r>
            <a:endParaRPr lang="en-US" sz="3600" b="1"/>
          </a:p>
        </p:txBody>
      </p:sp>
      <p:sp>
        <p:nvSpPr>
          <p:cNvPr id="2163" name="AutoShape 115">
            <a:hlinkClick r:id="rId21" action="ppaction://hlinksldjump" highlightClick="1"/>
          </p:cNvPr>
          <p:cNvSpPr>
            <a:spLocks noChangeArrowheads="1"/>
          </p:cNvSpPr>
          <p:nvPr/>
        </p:nvSpPr>
        <p:spPr bwMode="auto">
          <a:xfrm>
            <a:off x="5486400" y="5715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21" action="ppaction://hlinksldjump"/>
              </a:rPr>
              <a:t>500</a:t>
            </a:r>
            <a:endParaRPr lang="en-US" sz="3600" b="1"/>
          </a:p>
        </p:txBody>
      </p:sp>
      <p:sp>
        <p:nvSpPr>
          <p:cNvPr id="2164" name="AutoShape 116">
            <a:hlinkClick r:id="rId22" action="ppaction://hlinksldjump" highlightClick="1"/>
          </p:cNvPr>
          <p:cNvSpPr>
            <a:spLocks noChangeArrowheads="1"/>
          </p:cNvSpPr>
          <p:nvPr/>
        </p:nvSpPr>
        <p:spPr bwMode="auto">
          <a:xfrm>
            <a:off x="7315200" y="1143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22" action="ppaction://hlinksldjump"/>
              </a:rPr>
              <a:t>100</a:t>
            </a:r>
            <a:endParaRPr lang="en-US" sz="3600" b="1"/>
          </a:p>
        </p:txBody>
      </p:sp>
      <p:sp>
        <p:nvSpPr>
          <p:cNvPr id="2165" name="AutoShape 117">
            <a:hlinkClick r:id="rId23" action="ppaction://hlinksldjump" highlightClick="1"/>
          </p:cNvPr>
          <p:cNvSpPr>
            <a:spLocks noChangeArrowheads="1"/>
          </p:cNvSpPr>
          <p:nvPr/>
        </p:nvSpPr>
        <p:spPr bwMode="auto">
          <a:xfrm>
            <a:off x="7315200" y="2286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23" action="ppaction://hlinksldjump"/>
              </a:rPr>
              <a:t>200</a:t>
            </a:r>
            <a:endParaRPr lang="en-US" sz="3600" b="1"/>
          </a:p>
        </p:txBody>
      </p:sp>
      <p:sp>
        <p:nvSpPr>
          <p:cNvPr id="2166" name="AutoShape 118">
            <a:hlinkClick r:id="rId23" action="ppaction://hlinksldjump" highlightClick="1"/>
          </p:cNvPr>
          <p:cNvSpPr>
            <a:spLocks noChangeArrowheads="1"/>
          </p:cNvSpPr>
          <p:nvPr/>
        </p:nvSpPr>
        <p:spPr bwMode="auto">
          <a:xfrm>
            <a:off x="7315200" y="3429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24" action="ppaction://hlinksldjump"/>
              </a:rPr>
              <a:t>300</a:t>
            </a:r>
            <a:endParaRPr lang="en-US" sz="3600" b="1"/>
          </a:p>
        </p:txBody>
      </p:sp>
      <p:sp>
        <p:nvSpPr>
          <p:cNvPr id="2167" name="AutoShape 119">
            <a:hlinkClick r:id="rId25" action="ppaction://hlinksldjump" highlightClick="1"/>
          </p:cNvPr>
          <p:cNvSpPr>
            <a:spLocks noChangeArrowheads="1"/>
          </p:cNvSpPr>
          <p:nvPr/>
        </p:nvSpPr>
        <p:spPr bwMode="auto">
          <a:xfrm>
            <a:off x="7315200" y="4572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25" action="ppaction://hlinksldjump"/>
              </a:rPr>
              <a:t>400</a:t>
            </a:r>
            <a:endParaRPr lang="en-US" sz="3600" b="1"/>
          </a:p>
        </p:txBody>
      </p:sp>
      <p:sp>
        <p:nvSpPr>
          <p:cNvPr id="2168" name="AutoShape 120">
            <a:hlinkClick r:id="rId26" action="ppaction://hlinksldjump" highlightClick="1"/>
          </p:cNvPr>
          <p:cNvSpPr>
            <a:spLocks noChangeArrowheads="1"/>
          </p:cNvSpPr>
          <p:nvPr/>
        </p:nvSpPr>
        <p:spPr bwMode="auto">
          <a:xfrm>
            <a:off x="7315200" y="5715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a:solidFill>
                  <a:schemeClr val="bg1"/>
                </a:solidFill>
                <a:latin typeface="Garamond" pitchFamily="18" charset="0"/>
                <a:hlinkClick r:id="rId26" action="ppaction://hlinksldjump"/>
              </a:rPr>
              <a:t>500</a:t>
            </a:r>
            <a:endParaRPr lang="en-US" sz="3600" b="1"/>
          </a:p>
        </p:txBody>
      </p:sp>
      <p:sp>
        <p:nvSpPr>
          <p:cNvPr id="2088" name="AutoShape 40">
            <a:hlinkClick r:id="rId27" action="ppaction://hlinksldjump" highlightClick="1"/>
          </p:cNvPr>
          <p:cNvSpPr>
            <a:spLocks noChangeArrowheads="1"/>
          </p:cNvSpPr>
          <p:nvPr/>
        </p:nvSpPr>
        <p:spPr bwMode="auto">
          <a:xfrm>
            <a:off x="0" y="1143000"/>
            <a:ext cx="1828800" cy="1143000"/>
          </a:xfrm>
          <a:prstGeom prst="actionButtonBlank">
            <a:avLst/>
          </a:prstGeom>
          <a:solidFill>
            <a:srgbClr val="3366FF"/>
          </a:solidFill>
          <a:ln w="9525">
            <a:solidFill>
              <a:schemeClr val="tx1"/>
            </a:solidFill>
            <a:miter lim="800000"/>
            <a:headEnd/>
            <a:tailEnd/>
          </a:ln>
          <a:effectLst/>
        </p:spPr>
        <p:txBody>
          <a:bodyPr wrap="none" anchor="ctr"/>
          <a:lstStyle/>
          <a:p>
            <a:r>
              <a:rPr lang="en-US" sz="3600" b="1" dirty="0">
                <a:solidFill>
                  <a:schemeClr val="bg1"/>
                </a:solidFill>
                <a:latin typeface="Garamond" pitchFamily="18" charset="0"/>
                <a:hlinkClick r:id="rId27" action="ppaction://hlinksldjump"/>
              </a:rPr>
              <a:t>100</a:t>
            </a:r>
            <a:endParaRPr lang="en-US" sz="3600" b="1" dirty="0"/>
          </a:p>
        </p:txBody>
      </p:sp>
      <p:sp>
        <p:nvSpPr>
          <p:cNvPr id="2106" name="Rectangle 58"/>
          <p:cNvSpPr>
            <a:spLocks noChangeArrowheads="1"/>
          </p:cNvSpPr>
          <p:nvPr/>
        </p:nvSpPr>
        <p:spPr bwMode="auto">
          <a:xfrm>
            <a:off x="0" y="0"/>
            <a:ext cx="1828800" cy="1143000"/>
          </a:xfrm>
          <a:prstGeom prst="rect">
            <a:avLst/>
          </a:prstGeom>
          <a:solidFill>
            <a:srgbClr val="3366FF"/>
          </a:solidFill>
          <a:ln w="38100">
            <a:solidFill>
              <a:schemeClr val="folHlink"/>
            </a:solidFill>
            <a:miter lim="800000"/>
            <a:headEnd/>
            <a:tailEnd/>
          </a:ln>
          <a:effectLst/>
        </p:spPr>
        <p:txBody>
          <a:bodyPr wrap="none" anchor="ctr"/>
          <a:lstStyle/>
          <a:p>
            <a:r>
              <a:rPr lang="en-US" sz="2800" b="1" dirty="0" smtClean="0">
                <a:solidFill>
                  <a:schemeClr val="bg1"/>
                </a:solidFill>
                <a:latin typeface="Garamond" pitchFamily="18" charset="0"/>
              </a:rPr>
              <a:t>History</a:t>
            </a:r>
          </a:p>
          <a:p>
            <a:r>
              <a:rPr lang="en-US" sz="2800" b="1" dirty="0" smtClean="0">
                <a:solidFill>
                  <a:schemeClr val="bg1"/>
                </a:solidFill>
                <a:latin typeface="Garamond" pitchFamily="18" charset="0"/>
              </a:rPr>
              <a:t>Of </a:t>
            </a:r>
          </a:p>
          <a:p>
            <a:r>
              <a:rPr lang="en-US" sz="2800" b="1" dirty="0" smtClean="0">
                <a:solidFill>
                  <a:schemeClr val="bg1"/>
                </a:solidFill>
                <a:latin typeface="Garamond" pitchFamily="18" charset="0"/>
              </a:rPr>
              <a:t>Am. Lit. </a:t>
            </a:r>
            <a:endParaRPr lang="en-US" sz="2800" b="1" dirty="0">
              <a:solidFill>
                <a:schemeClr val="bg1"/>
              </a:solidFill>
              <a:latin typeface="Garamond" pitchFamily="18" charset="0"/>
            </a:endParaRPr>
          </a:p>
        </p:txBody>
      </p:sp>
      <p:sp>
        <p:nvSpPr>
          <p:cNvPr id="2145" name="Rectangle 97"/>
          <p:cNvSpPr>
            <a:spLocks noChangeArrowheads="1"/>
          </p:cNvSpPr>
          <p:nvPr/>
        </p:nvSpPr>
        <p:spPr bwMode="auto">
          <a:xfrm>
            <a:off x="1828800" y="0"/>
            <a:ext cx="1828800" cy="1143000"/>
          </a:xfrm>
          <a:prstGeom prst="rect">
            <a:avLst/>
          </a:prstGeom>
          <a:solidFill>
            <a:srgbClr val="3366FF"/>
          </a:solidFill>
          <a:ln w="38100">
            <a:solidFill>
              <a:schemeClr val="folHlink"/>
            </a:solidFill>
            <a:miter lim="800000"/>
            <a:headEnd/>
            <a:tailEnd/>
          </a:ln>
          <a:effectLst/>
        </p:spPr>
        <p:txBody>
          <a:bodyPr wrap="none" anchor="ctr"/>
          <a:lstStyle/>
          <a:p>
            <a:r>
              <a:rPr lang="en-US" sz="2800" b="1" dirty="0" smtClean="0">
                <a:solidFill>
                  <a:schemeClr val="bg1"/>
                </a:solidFill>
              </a:rPr>
              <a:t>Fiction</a:t>
            </a:r>
          </a:p>
          <a:p>
            <a:r>
              <a:rPr lang="en-US" sz="2800" b="1" dirty="0" smtClean="0">
                <a:solidFill>
                  <a:schemeClr val="bg1"/>
                </a:solidFill>
              </a:rPr>
              <a:t>And </a:t>
            </a:r>
          </a:p>
          <a:p>
            <a:r>
              <a:rPr lang="en-US" sz="2800" b="1" dirty="0" smtClean="0">
                <a:solidFill>
                  <a:schemeClr val="bg1"/>
                </a:solidFill>
              </a:rPr>
              <a:t>Nonfiction</a:t>
            </a:r>
            <a:endParaRPr lang="en-US" sz="2800" b="1" dirty="0">
              <a:solidFill>
                <a:schemeClr val="bg1"/>
              </a:solidFill>
            </a:endParaRPr>
          </a:p>
        </p:txBody>
      </p:sp>
      <p:sp>
        <p:nvSpPr>
          <p:cNvPr id="2146" name="Rectangle 98"/>
          <p:cNvSpPr>
            <a:spLocks noChangeArrowheads="1"/>
          </p:cNvSpPr>
          <p:nvPr/>
        </p:nvSpPr>
        <p:spPr bwMode="auto">
          <a:xfrm>
            <a:off x="3657600" y="0"/>
            <a:ext cx="1828800" cy="1143000"/>
          </a:xfrm>
          <a:prstGeom prst="rect">
            <a:avLst/>
          </a:prstGeom>
          <a:solidFill>
            <a:srgbClr val="3366FF"/>
          </a:solidFill>
          <a:ln w="38100">
            <a:solidFill>
              <a:schemeClr val="folHlink"/>
            </a:solidFill>
            <a:miter lim="800000"/>
            <a:headEnd/>
            <a:tailEnd/>
          </a:ln>
          <a:effectLst/>
        </p:spPr>
        <p:txBody>
          <a:bodyPr wrap="none" anchor="ctr"/>
          <a:lstStyle/>
          <a:p>
            <a:r>
              <a:rPr lang="en-US" sz="2800" b="1" dirty="0" smtClean="0">
                <a:solidFill>
                  <a:schemeClr val="bg1"/>
                </a:solidFill>
              </a:rPr>
              <a:t>Poetry </a:t>
            </a:r>
          </a:p>
          <a:p>
            <a:r>
              <a:rPr lang="en-US" sz="2800" b="1" dirty="0" smtClean="0">
                <a:solidFill>
                  <a:schemeClr val="bg1"/>
                </a:solidFill>
              </a:rPr>
              <a:t>And</a:t>
            </a:r>
          </a:p>
          <a:p>
            <a:r>
              <a:rPr lang="en-US" sz="2800" b="1" dirty="0" smtClean="0">
                <a:solidFill>
                  <a:schemeClr val="bg1"/>
                </a:solidFill>
              </a:rPr>
              <a:t>Drama</a:t>
            </a:r>
            <a:endParaRPr lang="en-US" sz="2800" b="1" dirty="0">
              <a:solidFill>
                <a:schemeClr val="bg1"/>
              </a:solidFill>
            </a:endParaRPr>
          </a:p>
        </p:txBody>
      </p:sp>
      <p:sp>
        <p:nvSpPr>
          <p:cNvPr id="2147" name="Rectangle 99"/>
          <p:cNvSpPr>
            <a:spLocks noChangeArrowheads="1"/>
          </p:cNvSpPr>
          <p:nvPr/>
        </p:nvSpPr>
        <p:spPr bwMode="auto">
          <a:xfrm>
            <a:off x="5486400" y="0"/>
            <a:ext cx="1828800" cy="1143000"/>
          </a:xfrm>
          <a:prstGeom prst="rect">
            <a:avLst/>
          </a:prstGeom>
          <a:solidFill>
            <a:srgbClr val="3366FF"/>
          </a:solidFill>
          <a:ln w="38100">
            <a:solidFill>
              <a:schemeClr val="tx1"/>
            </a:solidFill>
            <a:miter lim="800000"/>
            <a:headEnd/>
            <a:tailEnd/>
          </a:ln>
          <a:effectLst/>
        </p:spPr>
        <p:txBody>
          <a:bodyPr wrap="none" anchor="ctr"/>
          <a:lstStyle/>
          <a:p>
            <a:r>
              <a:rPr lang="en-US" sz="2800" b="1" dirty="0" smtClean="0">
                <a:solidFill>
                  <a:schemeClr val="bg1"/>
                </a:solidFill>
              </a:rPr>
              <a:t>Word </a:t>
            </a:r>
          </a:p>
          <a:p>
            <a:r>
              <a:rPr lang="en-US" sz="2800" b="1" dirty="0" smtClean="0">
                <a:solidFill>
                  <a:schemeClr val="bg1"/>
                </a:solidFill>
              </a:rPr>
              <a:t>Meanings</a:t>
            </a:r>
            <a:endParaRPr lang="en-US" sz="2800" b="1" dirty="0">
              <a:solidFill>
                <a:schemeClr val="bg1"/>
              </a:solidFill>
            </a:endParaRPr>
          </a:p>
        </p:txBody>
      </p:sp>
      <p:sp>
        <p:nvSpPr>
          <p:cNvPr id="2148" name="Rectangle 100"/>
          <p:cNvSpPr>
            <a:spLocks noChangeArrowheads="1"/>
          </p:cNvSpPr>
          <p:nvPr/>
        </p:nvSpPr>
        <p:spPr bwMode="auto">
          <a:xfrm>
            <a:off x="7315200" y="0"/>
            <a:ext cx="1828800" cy="1143000"/>
          </a:xfrm>
          <a:prstGeom prst="rect">
            <a:avLst/>
          </a:prstGeom>
          <a:solidFill>
            <a:srgbClr val="3366FF"/>
          </a:solidFill>
          <a:ln w="38100">
            <a:solidFill>
              <a:schemeClr val="tx1"/>
            </a:solidFill>
            <a:miter lim="800000"/>
            <a:headEnd/>
            <a:tailEnd/>
          </a:ln>
          <a:effectLst/>
        </p:spPr>
        <p:txBody>
          <a:bodyPr wrap="none" anchor="ctr"/>
          <a:lstStyle/>
          <a:p>
            <a:r>
              <a:rPr lang="en-US" sz="2800" b="1" dirty="0" smtClean="0">
                <a:solidFill>
                  <a:schemeClr val="bg1"/>
                </a:solidFill>
              </a:rPr>
              <a:t>Mass</a:t>
            </a:r>
          </a:p>
          <a:p>
            <a:r>
              <a:rPr lang="en-US" sz="2800" b="1" dirty="0" smtClean="0">
                <a:solidFill>
                  <a:schemeClr val="bg1"/>
                </a:solidFill>
              </a:rPr>
              <a:t>Media</a:t>
            </a:r>
            <a:endParaRPr lang="en-US" sz="2800" b="1" dirty="0">
              <a:solidFill>
                <a:schemeClr val="bg1"/>
              </a:solidFill>
            </a:endParaRP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94" name="Rectangle 2054"/>
          <p:cNvSpPr>
            <a:spLocks noGrp="1" noChangeArrowheads="1"/>
          </p:cNvSpPr>
          <p:nvPr>
            <p:ph type="ctrTitle"/>
          </p:nvPr>
        </p:nvSpPr>
        <p:spPr>
          <a:xfrm>
            <a:off x="685800" y="2667000"/>
            <a:ext cx="7772400" cy="1143000"/>
          </a:xfrm>
        </p:spPr>
        <p:txBody>
          <a:bodyPr/>
          <a:lstStyle/>
          <a:p>
            <a:r>
              <a:rPr lang="en-US" dirty="0" smtClean="0">
                <a:solidFill>
                  <a:schemeClr val="bg1"/>
                </a:solidFill>
              </a:rPr>
              <a:t>Some writers, poets, and other artists of the 1920s and ‘30s are called “The _______ Generation.” Some major authors include Jack Kerouac and Hunter S. Thompson.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6741" name="AutoShape 1029">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16745" name="Rectangle 1033"/>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“The Beat Generation?”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8790" name="Rectangle 2054"/>
          <p:cNvSpPr>
            <a:spLocks noGrp="1" noChangeArrowheads="1"/>
          </p:cNvSpPr>
          <p:nvPr>
            <p:ph type="ctrTitle"/>
          </p:nvPr>
        </p:nvSpPr>
        <p:spPr>
          <a:xfrm>
            <a:off x="685800" y="2286000"/>
            <a:ext cx="7772400" cy="1143000"/>
          </a:xfrm>
        </p:spPr>
        <p:txBody>
          <a:bodyPr/>
          <a:lstStyle/>
          <a:p>
            <a:r>
              <a:rPr lang="en-US" dirty="0" smtClean="0">
                <a:solidFill>
                  <a:schemeClr val="bg1"/>
                </a:solidFill>
              </a:rPr>
              <a:t>This is writing that is true and based on history or actual events.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0836" name="AutoShape 1028">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20840" name="Rectangle 1032"/>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nonfiction?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87" name="Rectangle 2055"/>
          <p:cNvSpPr>
            <a:spLocks noGrp="1" noChangeArrowheads="1"/>
          </p:cNvSpPr>
          <p:nvPr>
            <p:ph type="ctrTitle"/>
          </p:nvPr>
        </p:nvSpPr>
        <p:spPr>
          <a:xfrm>
            <a:off x="685800" y="2286000"/>
            <a:ext cx="7772400" cy="1143000"/>
          </a:xfrm>
        </p:spPr>
        <p:txBody>
          <a:bodyPr/>
          <a:lstStyle/>
          <a:p>
            <a:r>
              <a:rPr lang="en-US" dirty="0" smtClean="0">
                <a:solidFill>
                  <a:schemeClr val="bg1"/>
                </a:solidFill>
              </a:rPr>
              <a:t>This is the use of language that appeals to the five senses.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932" name="AutoShape 1028">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24935" name="Rectangle 1031"/>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imagery?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82"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This is the use of representations to convey meaning.</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9028" name="AutoShape 2052">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29031" name="Rectangle 2055"/>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symbolism?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1078"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This is a reference to a well-known piece of art, story, person, or event.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24" name="AutoShape 2052">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33127" name="Rectangle 2055"/>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an allusion?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ext Box 2"/>
          <p:cNvSpPr txBox="1">
            <a:spLocks noChangeArrowheads="1"/>
          </p:cNvSpPr>
          <p:nvPr/>
        </p:nvSpPr>
        <p:spPr bwMode="auto">
          <a:xfrm>
            <a:off x="1447800" y="3170238"/>
            <a:ext cx="6248400" cy="641350"/>
          </a:xfrm>
          <a:prstGeom prst="rect">
            <a:avLst/>
          </a:prstGeom>
          <a:noFill/>
          <a:ln w="9525">
            <a:noFill/>
            <a:miter lim="800000"/>
            <a:headEnd/>
            <a:tailEnd/>
          </a:ln>
          <a:effectLst/>
        </p:spPr>
        <p:txBody>
          <a:bodyPr anchor="ctr">
            <a:spAutoFit/>
          </a:bodyPr>
          <a:lstStyle/>
          <a:p>
            <a:endParaRPr lang="en-US" sz="3600">
              <a:solidFill>
                <a:schemeClr val="bg1"/>
              </a:solidFill>
            </a:endParaRPr>
          </a:p>
        </p:txBody>
      </p:sp>
      <p:sp>
        <p:nvSpPr>
          <p:cNvPr id="3075" name="Text Box 3"/>
          <p:cNvSpPr txBox="1">
            <a:spLocks noChangeArrowheads="1"/>
          </p:cNvSpPr>
          <p:nvPr/>
        </p:nvSpPr>
        <p:spPr bwMode="auto">
          <a:xfrm>
            <a:off x="4937125" y="2863850"/>
            <a:ext cx="184150" cy="457200"/>
          </a:xfrm>
          <a:prstGeom prst="rect">
            <a:avLst/>
          </a:prstGeom>
          <a:noFill/>
          <a:ln w="9525">
            <a:noFill/>
            <a:miter lim="800000"/>
            <a:headEnd/>
            <a:tailEnd/>
          </a:ln>
          <a:effectLst/>
        </p:spPr>
        <p:txBody>
          <a:bodyPr wrap="none" anchor="ctr">
            <a:spAutoFit/>
          </a:bodyPr>
          <a:lstStyle/>
          <a:p>
            <a:pPr>
              <a:spcBef>
                <a:spcPct val="50000"/>
              </a:spcBef>
            </a:pPr>
            <a:endParaRPr lang="en-US" sz="2400"/>
          </a:p>
        </p:txBody>
      </p:sp>
      <p:sp>
        <p:nvSpPr>
          <p:cNvPr id="3077" name="Rectangle 5"/>
          <p:cNvSpPr>
            <a:spLocks noGrp="1" noChangeArrowheads="1"/>
          </p:cNvSpPr>
          <p:nvPr>
            <p:ph type="ctrTitle"/>
          </p:nvPr>
        </p:nvSpPr>
        <p:spPr>
          <a:xfrm>
            <a:off x="685800" y="2895600"/>
            <a:ext cx="7772400" cy="1143000"/>
          </a:xfrm>
        </p:spPr>
        <p:txBody>
          <a:bodyPr/>
          <a:lstStyle/>
          <a:p>
            <a:r>
              <a:rPr lang="en-US" dirty="0" smtClean="0">
                <a:solidFill>
                  <a:schemeClr val="bg1"/>
                </a:solidFill>
              </a:rPr>
              <a:t>This literary movement is characterized by a focus on imagination rather than reality. It also shows an emphasis on nature. This movement lasted from the late 1700s until the mid-late 1800s. Some major authors include Nathanial Hawthorne, Edgar Allen Poe, and Washington Irving.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5174"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This is the underlying message in a piece of writing. It characterizes one of the main ideas of the piece.</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7220" name="AutoShape 1028">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37223" name="Rectangle 1031"/>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theme?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9270" name="Rectangle 2054"/>
          <p:cNvSpPr>
            <a:spLocks noGrp="1" noChangeArrowheads="1"/>
          </p:cNvSpPr>
          <p:nvPr>
            <p:ph type="ctrTitle"/>
          </p:nvPr>
        </p:nvSpPr>
        <p:spPr>
          <a:xfrm>
            <a:off x="685800" y="2286000"/>
            <a:ext cx="7772400" cy="1143000"/>
          </a:xfrm>
        </p:spPr>
        <p:txBody>
          <a:bodyPr/>
          <a:lstStyle/>
          <a:p>
            <a:r>
              <a:rPr lang="en-US" dirty="0" smtClean="0">
                <a:solidFill>
                  <a:schemeClr val="bg1"/>
                </a:solidFill>
              </a:rPr>
              <a:t>This is a type of rhyme in which the words at the end of lines of poetry are close </a:t>
            </a:r>
            <a:r>
              <a:rPr lang="en-US" dirty="0" smtClean="0">
                <a:solidFill>
                  <a:schemeClr val="bg1"/>
                </a:solidFill>
              </a:rPr>
              <a:t>to rhyming but do not rhyme exactly.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1316" name="AutoShape 1028">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41319" name="Rectangle 1031"/>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slant rhyme?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66" name="Rectangle 2054"/>
          <p:cNvSpPr>
            <a:spLocks noGrp="1" noChangeArrowheads="1"/>
          </p:cNvSpPr>
          <p:nvPr>
            <p:ph type="ctrTitle"/>
          </p:nvPr>
        </p:nvSpPr>
        <p:spPr>
          <a:xfrm>
            <a:off x="685800" y="2286000"/>
            <a:ext cx="7772400" cy="1143000"/>
          </a:xfrm>
        </p:spPr>
        <p:txBody>
          <a:bodyPr/>
          <a:lstStyle/>
          <a:p>
            <a:r>
              <a:rPr lang="en-US" dirty="0" smtClean="0">
                <a:solidFill>
                  <a:schemeClr val="bg1"/>
                </a:solidFill>
              </a:rPr>
              <a:t>This type of poetry does not have a set structure or rhyme scheme.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5412"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45416" name="Rectangle 8"/>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free verse?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7462"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Within a play, these are usually written in italics, are not spoken aloud, and tell actors what to do.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9508"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49511"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are stage </a:t>
            </a:r>
            <a:r>
              <a:rPr lang="en-US" dirty="0" smtClean="0">
                <a:solidFill>
                  <a:schemeClr val="bg1"/>
                </a:solidFill>
              </a:rPr>
              <a:t>directions?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1558"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This type of poem is usually long, tells a story, and ends tragically.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04"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53607"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a ballad?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Text Box 2"/>
          <p:cNvSpPr txBox="1">
            <a:spLocks noChangeArrowheads="1"/>
          </p:cNvSpPr>
          <p:nvPr/>
        </p:nvSpPr>
        <p:spPr bwMode="auto">
          <a:xfrm>
            <a:off x="1447800" y="3168650"/>
            <a:ext cx="6248400" cy="641350"/>
          </a:xfrm>
          <a:prstGeom prst="rect">
            <a:avLst/>
          </a:prstGeom>
          <a:noFill/>
          <a:ln w="9525">
            <a:noFill/>
            <a:miter lim="800000"/>
            <a:headEnd/>
            <a:tailEnd/>
          </a:ln>
          <a:effectLst/>
        </p:spPr>
        <p:txBody>
          <a:bodyPr anchor="ctr">
            <a:spAutoFit/>
          </a:bodyPr>
          <a:lstStyle/>
          <a:p>
            <a:endParaRPr lang="en-US" sz="3600">
              <a:solidFill>
                <a:schemeClr val="bg1"/>
              </a:solidFill>
            </a:endParaRPr>
          </a:p>
        </p:txBody>
      </p:sp>
      <p:sp>
        <p:nvSpPr>
          <p:cNvPr id="54277" name="AutoShape 5">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54278" name="Text Box 6"/>
          <p:cNvSpPr txBox="1">
            <a:spLocks noChangeArrowheads="1"/>
          </p:cNvSpPr>
          <p:nvPr/>
        </p:nvSpPr>
        <p:spPr bwMode="auto">
          <a:xfrm>
            <a:off x="4752975" y="2555875"/>
            <a:ext cx="184150" cy="457200"/>
          </a:xfrm>
          <a:prstGeom prst="rect">
            <a:avLst/>
          </a:prstGeom>
          <a:noFill/>
          <a:ln w="9525">
            <a:noFill/>
            <a:miter lim="800000"/>
            <a:headEnd/>
            <a:tailEnd/>
          </a:ln>
          <a:effectLst/>
        </p:spPr>
        <p:txBody>
          <a:bodyPr wrap="none" anchor="ctr">
            <a:spAutoFit/>
          </a:bodyPr>
          <a:lstStyle/>
          <a:p>
            <a:pPr>
              <a:spcBef>
                <a:spcPct val="50000"/>
              </a:spcBef>
            </a:pPr>
            <a:endParaRPr lang="en-US" sz="2400"/>
          </a:p>
        </p:txBody>
      </p:sp>
      <p:sp>
        <p:nvSpPr>
          <p:cNvPr id="54281" name="Rectangle 9"/>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Romanticism? </a:t>
            </a:r>
            <a:endParaRPr lang="en-US" dirty="0">
              <a:solidFill>
                <a:schemeClr val="bg1"/>
              </a:solidFill>
            </a:endParaRPr>
          </a:p>
        </p:txBody>
      </p:sp>
    </p:spTree>
  </p:cSld>
  <p:clrMapOvr>
    <a:masterClrMapping/>
  </p:clrMapOvr>
  <p:transition advClick="0">
    <p:zoom/>
  </p:transition>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5654"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These are the two main types of drama.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7700"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57703"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are comedy and tragedy?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9750"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You are using _______ when you look at what is around a word in order to figure out its meaning.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1796"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61799"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are context clues?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46"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This would be the appropriate reference to use if you want to </a:t>
            </a:r>
            <a:r>
              <a:rPr lang="en-US" dirty="0" smtClean="0">
                <a:solidFill>
                  <a:schemeClr val="bg1"/>
                </a:solidFill>
              </a:rPr>
              <a:t>find another word that means the same as a word you already know.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5892"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65895"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a thesaurus?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7942"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This is the meaning that is associated with a word, rather than its dictionary definition.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9988"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69991"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connotation?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2038"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These are groups of letters at the beginning or ending of a root word that can change the meaning of the word, such as anti- or –</a:t>
            </a:r>
            <a:r>
              <a:rPr lang="en-US" dirty="0" err="1" smtClean="0">
                <a:solidFill>
                  <a:schemeClr val="bg1"/>
                </a:solidFill>
              </a:rPr>
              <a:t>ness</a:t>
            </a:r>
            <a:r>
              <a:rPr lang="en-US" dirty="0" smtClean="0">
                <a:solidFill>
                  <a:schemeClr val="bg1"/>
                </a:solidFill>
              </a:rPr>
              <a:t>.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84"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74087"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are prefixes and suffixes?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ext Box 2"/>
          <p:cNvSpPr txBox="1">
            <a:spLocks noChangeArrowheads="1"/>
          </p:cNvSpPr>
          <p:nvPr/>
        </p:nvSpPr>
        <p:spPr bwMode="auto">
          <a:xfrm>
            <a:off x="1447800" y="3170238"/>
            <a:ext cx="6248400" cy="641350"/>
          </a:xfrm>
          <a:prstGeom prst="rect">
            <a:avLst/>
          </a:prstGeom>
          <a:noFill/>
          <a:ln w="9525">
            <a:noFill/>
            <a:miter lim="800000"/>
            <a:headEnd/>
            <a:tailEnd/>
          </a:ln>
          <a:effectLst/>
        </p:spPr>
        <p:txBody>
          <a:bodyPr anchor="ctr">
            <a:spAutoFit/>
          </a:bodyPr>
          <a:lstStyle/>
          <a:p>
            <a:endParaRPr lang="en-US" sz="3600">
              <a:solidFill>
                <a:schemeClr val="bg1"/>
              </a:solidFill>
            </a:endParaRPr>
          </a:p>
        </p:txBody>
      </p:sp>
      <p:sp>
        <p:nvSpPr>
          <p:cNvPr id="13315" name="AutoShape 3">
            <a:hlinkClick r:id="" action="ppaction://noaction" highlightClick="1"/>
            <a:hlinkHover r:id="" action="ppaction://hlinkshowjump?jump=firstslide"/>
          </p:cNvPr>
          <p:cNvSpPr>
            <a:spLocks noChangeArrowheads="1"/>
          </p:cNvSpPr>
          <p:nvPr/>
        </p:nvSpPr>
        <p:spPr bwMode="auto">
          <a:xfrm>
            <a:off x="0" y="6172200"/>
            <a:ext cx="1143000" cy="685800"/>
          </a:xfrm>
          <a:prstGeom prst="actionButtonBlank">
            <a:avLst/>
          </a:prstGeom>
          <a:noFill/>
          <a:ln w="9525">
            <a:noFill/>
            <a:miter lim="800000"/>
            <a:headEnd/>
            <a:tailEnd/>
          </a:ln>
          <a:effectLst/>
        </p:spPr>
        <p:txBody>
          <a:bodyPr wrap="none" anchor="ctr"/>
          <a:lstStyle/>
          <a:p>
            <a:endParaRPr lang="en-US"/>
          </a:p>
        </p:txBody>
      </p:sp>
      <p:sp>
        <p:nvSpPr>
          <p:cNvPr id="13316" name="Text Box 4"/>
          <p:cNvSpPr txBox="1">
            <a:spLocks noChangeArrowheads="1"/>
          </p:cNvSpPr>
          <p:nvPr/>
        </p:nvSpPr>
        <p:spPr bwMode="auto">
          <a:xfrm>
            <a:off x="4549775" y="3052763"/>
            <a:ext cx="184150" cy="457200"/>
          </a:xfrm>
          <a:prstGeom prst="rect">
            <a:avLst/>
          </a:prstGeom>
          <a:noFill/>
          <a:ln w="9525">
            <a:noFill/>
            <a:miter lim="800000"/>
            <a:headEnd/>
            <a:tailEnd/>
          </a:ln>
          <a:effectLst/>
        </p:spPr>
        <p:txBody>
          <a:bodyPr wrap="none" anchor="ctr">
            <a:spAutoFit/>
          </a:bodyPr>
          <a:lstStyle/>
          <a:p>
            <a:endParaRPr lang="en-US" sz="2400"/>
          </a:p>
        </p:txBody>
      </p:sp>
      <p:sp>
        <p:nvSpPr>
          <p:cNvPr id="13321" name="Rectangle 9"/>
          <p:cNvSpPr>
            <a:spLocks noGrp="1" noChangeArrowheads="1"/>
          </p:cNvSpPr>
          <p:nvPr>
            <p:ph type="ctrTitle"/>
          </p:nvPr>
        </p:nvSpPr>
        <p:spPr>
          <a:xfrm>
            <a:off x="762000" y="2895600"/>
            <a:ext cx="7772400" cy="1143000"/>
          </a:xfrm>
        </p:spPr>
        <p:txBody>
          <a:bodyPr/>
          <a:lstStyle/>
          <a:p>
            <a:r>
              <a:rPr lang="en-US" dirty="0" smtClean="0">
                <a:solidFill>
                  <a:schemeClr val="bg1"/>
                </a:solidFill>
              </a:rPr>
              <a:t>This literary movement includes writing from early explorers to the new world.  It lasted from the late 1600s until the mid 1700s. Some major authors include Cotton Mather and Anne Bradstreet.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6134"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These are words that are the same or similar in multiple languages.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8180"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78183"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are cognates?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0230"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This is a list of sources an author uses when writing a paper or creating a presentation.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2276"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82279"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a works cited list?</a:t>
            </a:r>
            <a:br>
              <a:rPr lang="en-US" dirty="0" smtClean="0">
                <a:solidFill>
                  <a:schemeClr val="bg1"/>
                </a:solidFill>
              </a:rPr>
            </a:br>
            <a:r>
              <a:rPr lang="en-US" dirty="0" smtClean="0">
                <a:solidFill>
                  <a:schemeClr val="bg1"/>
                </a:solidFill>
              </a:rPr>
              <a:t>OR</a:t>
            </a:r>
            <a:br>
              <a:rPr lang="en-US" dirty="0" smtClean="0">
                <a:solidFill>
                  <a:schemeClr val="bg1"/>
                </a:solidFill>
              </a:rPr>
            </a:br>
            <a:r>
              <a:rPr lang="en-US" dirty="0" smtClean="0">
                <a:solidFill>
                  <a:schemeClr val="bg1"/>
                </a:solidFill>
              </a:rPr>
              <a:t>What is a bibliography?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26"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This is the reason an author is writing or a speaker is speaking. It can be to inform, to persuade, or to entertain.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6372"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86375"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the author (or speaker’s) purpose?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8422"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This is the part of a speech or essay that contains the points the author wants to make, detailed information, quotes, etc.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0468"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90471"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the body?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2518" name="Rectangle 1030"/>
          <p:cNvSpPr>
            <a:spLocks noGrp="1" noChangeArrowheads="1"/>
          </p:cNvSpPr>
          <p:nvPr>
            <p:ph type="ctrTitle"/>
          </p:nvPr>
        </p:nvSpPr>
        <p:spPr>
          <a:xfrm>
            <a:off x="685800" y="2286000"/>
            <a:ext cx="7772400" cy="1143000"/>
          </a:xfrm>
        </p:spPr>
        <p:txBody>
          <a:bodyPr/>
          <a:lstStyle/>
          <a:p>
            <a:r>
              <a:rPr lang="en-US" dirty="0" smtClean="0">
                <a:solidFill>
                  <a:schemeClr val="bg1"/>
                </a:solidFill>
              </a:rPr>
              <a:t>These are commonly held beliefs about people that may or may not be true in all cases.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64"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94567"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are stereotypes?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452" name="AutoShape 1028">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04456" name="Rectangle 1032"/>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Colonialism?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6614" name="Rectangle 6"/>
          <p:cNvSpPr>
            <a:spLocks noGrp="1" noChangeArrowheads="1"/>
          </p:cNvSpPr>
          <p:nvPr>
            <p:ph type="ctrTitle"/>
          </p:nvPr>
        </p:nvSpPr>
        <p:spPr>
          <a:xfrm>
            <a:off x="685800" y="2286000"/>
            <a:ext cx="7772400" cy="1143000"/>
          </a:xfrm>
        </p:spPr>
        <p:txBody>
          <a:bodyPr/>
          <a:lstStyle/>
          <a:p>
            <a:r>
              <a:rPr lang="en-US" dirty="0" smtClean="0">
                <a:solidFill>
                  <a:schemeClr val="bg1"/>
                </a:solidFill>
              </a:rPr>
              <a:t>These are images, like charts or graphs.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8660" name="AutoShape 4">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98663" name="Rectangle 7"/>
          <p:cNvSpPr>
            <a:spLocks noGrp="1" noChangeArrowheads="1"/>
          </p:cNvSpPr>
          <p:nvPr>
            <p:ph type="ctrTitle"/>
          </p:nvPr>
        </p:nvSpPr>
        <p:spPr>
          <a:xfrm>
            <a:off x="685800" y="2286000"/>
            <a:ext cx="7772400" cy="1143000"/>
          </a:xfrm>
        </p:spPr>
        <p:txBody>
          <a:bodyPr/>
          <a:lstStyle/>
          <a:p>
            <a:r>
              <a:rPr lang="en-US" dirty="0" smtClean="0">
                <a:solidFill>
                  <a:schemeClr val="bg1"/>
                </a:solidFill>
              </a:rPr>
              <a:t>What are visual effects/aids?</a:t>
            </a:r>
            <a:br>
              <a:rPr lang="en-US" dirty="0" smtClean="0">
                <a:solidFill>
                  <a:schemeClr val="bg1"/>
                </a:solidFill>
              </a:rPr>
            </a:br>
            <a:r>
              <a:rPr lang="en-US" dirty="0" smtClean="0">
                <a:solidFill>
                  <a:schemeClr val="bg1"/>
                </a:solidFill>
              </a:rPr>
              <a:t>OR</a:t>
            </a:r>
            <a:br>
              <a:rPr lang="en-US" dirty="0" smtClean="0">
                <a:solidFill>
                  <a:schemeClr val="bg1"/>
                </a:solidFill>
              </a:rPr>
            </a:br>
            <a:r>
              <a:rPr lang="en-US" dirty="0" smtClean="0">
                <a:solidFill>
                  <a:schemeClr val="bg1"/>
                </a:solidFill>
              </a:rPr>
              <a:t>What are graphics?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0882" name="Rectangle 2"/>
          <p:cNvSpPr>
            <a:spLocks noGrp="1" noChangeArrowheads="1"/>
          </p:cNvSpPr>
          <p:nvPr>
            <p:ph type="ctrTitle"/>
          </p:nvPr>
        </p:nvSpPr>
        <p:spPr>
          <a:xfrm>
            <a:off x="685800" y="2667000"/>
            <a:ext cx="7772400" cy="1143000"/>
          </a:xfrm>
        </p:spPr>
        <p:txBody>
          <a:bodyPr/>
          <a:lstStyle/>
          <a:p>
            <a:r>
              <a:rPr lang="en-US" dirty="0" smtClean="0">
                <a:solidFill>
                  <a:schemeClr val="bg1"/>
                </a:solidFill>
              </a:rPr>
              <a:t>This is a movement that occurred mainly among African American authors in the 1920s. It also included artists and musicians. A major author of this movement is Langston Hughes.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548" name="AutoShape 3076">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08552" name="Rectangle 3080"/>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the Harlem Renaissance?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0598" name="Rectangle 3078"/>
          <p:cNvSpPr>
            <a:spLocks noGrp="1" noChangeArrowheads="1"/>
          </p:cNvSpPr>
          <p:nvPr>
            <p:ph type="ctrTitle"/>
          </p:nvPr>
        </p:nvSpPr>
        <p:spPr>
          <a:xfrm>
            <a:off x="609600" y="2743200"/>
            <a:ext cx="7772400" cy="1143000"/>
          </a:xfrm>
        </p:spPr>
        <p:txBody>
          <a:bodyPr/>
          <a:lstStyle/>
          <a:p>
            <a:r>
              <a:rPr lang="en-US" dirty="0" smtClean="0">
                <a:solidFill>
                  <a:schemeClr val="bg1"/>
                </a:solidFill>
              </a:rPr>
              <a:t>This literary movement has lasted from the 1950s until the present. It is characterized by the embracing of diversity, irony, and skepticism about absolutes (rules, government, etc.) Some major authors include Kurt Vonnegut and Joyce Carol Oats.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4" name="AutoShape 1028">
            <a:hlinkClick r:id="" action="ppaction://hlinkshowjump?jump=firstslide" highlightClick="1"/>
          </p:cNvPr>
          <p:cNvSpPr>
            <a:spLocks noChangeArrowheads="1"/>
          </p:cNvSpPr>
          <p:nvPr/>
        </p:nvSpPr>
        <p:spPr bwMode="auto">
          <a:xfrm>
            <a:off x="7924800" y="5791200"/>
            <a:ext cx="1219200" cy="1066800"/>
          </a:xfrm>
          <a:prstGeom prst="actionButtonHome">
            <a:avLst/>
          </a:prstGeom>
          <a:solidFill>
            <a:srgbClr val="3366FF"/>
          </a:solidFill>
          <a:ln w="9525">
            <a:solidFill>
              <a:schemeClr val="tx1"/>
            </a:solidFill>
            <a:miter lim="800000"/>
            <a:headEnd/>
            <a:tailEnd/>
          </a:ln>
          <a:effectLst/>
        </p:spPr>
        <p:txBody>
          <a:bodyPr wrap="none" anchor="ctr"/>
          <a:lstStyle/>
          <a:p>
            <a:endParaRPr lang="en-US"/>
          </a:p>
        </p:txBody>
      </p:sp>
      <p:sp>
        <p:nvSpPr>
          <p:cNvPr id="112648" name="Rectangle 1032"/>
          <p:cNvSpPr>
            <a:spLocks noGrp="1" noChangeArrowheads="1"/>
          </p:cNvSpPr>
          <p:nvPr>
            <p:ph type="ctrTitle"/>
          </p:nvPr>
        </p:nvSpPr>
        <p:spPr>
          <a:xfrm>
            <a:off x="685800" y="2286000"/>
            <a:ext cx="7772400" cy="1143000"/>
          </a:xfrm>
        </p:spPr>
        <p:txBody>
          <a:bodyPr/>
          <a:lstStyle/>
          <a:p>
            <a:r>
              <a:rPr lang="en-US" dirty="0" smtClean="0">
                <a:solidFill>
                  <a:schemeClr val="bg1"/>
                </a:solidFill>
              </a:rPr>
              <a:t>What is Post-Modernism? </a:t>
            </a:r>
            <a:endParaRPr lang="en-US" dirty="0">
              <a:solidFill>
                <a:schemeClr val="bg1"/>
              </a:solidFill>
            </a:endParaRPr>
          </a:p>
        </p:txBody>
      </p:sp>
    </p:spTree>
  </p:cSld>
  <p:clrMapOvr>
    <a:masterClrMapping/>
  </p:clrMapOvr>
  <p:transition>
    <p:zoom/>
  </p:transition>
  <p:timing>
    <p:tnLst>
      <p:par>
        <p:cTn id="1" dur="indefinite" restart="never" nodeType="tmRoot"/>
      </p:par>
    </p:tnLst>
  </p:timing>
</p:sld>
</file>

<file path=ppt/theme/theme1.xml><?xml version="1.0" encoding="utf-8"?>
<a:theme xmlns:a="http://schemas.openxmlformats.org/drawingml/2006/main" name="Default Design">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FFFF00"/>
      </a:hlink>
      <a:folHlink>
        <a:srgbClr val="000000"/>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3366FF"/>
        </a:solidFill>
        <a:ln w="9525" cap="flat" cmpd="sng" algn="ctr">
          <a:solidFill>
            <a:schemeClr val="tx1"/>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96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rgbClr val="3366FF"/>
        </a:solidFill>
        <a:ln w="9525" cap="flat" cmpd="sng" algn="ctr">
          <a:solidFill>
            <a:schemeClr val="tx1"/>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96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640</TotalTime>
  <Words>783</Words>
  <Application>Microsoft Office PowerPoint</Application>
  <PresentationFormat>On-screen Show (4:3)</PresentationFormat>
  <Paragraphs>139</Paragraphs>
  <Slides>51</Slides>
  <Notes>51</Notes>
  <HiddenSlides>0</HiddenSlides>
  <MMClips>0</MMClips>
  <ScaleCrop>false</ScaleCrop>
  <HeadingPairs>
    <vt:vector size="4" baseType="variant">
      <vt:variant>
        <vt:lpstr>Theme</vt:lpstr>
      </vt:variant>
      <vt:variant>
        <vt:i4>1</vt:i4>
      </vt:variant>
      <vt:variant>
        <vt:lpstr>Slide Titles</vt:lpstr>
      </vt:variant>
      <vt:variant>
        <vt:i4>51</vt:i4>
      </vt:variant>
    </vt:vector>
  </HeadingPairs>
  <TitlesOfParts>
    <vt:vector size="52" baseType="lpstr">
      <vt:lpstr>Default Design</vt:lpstr>
      <vt:lpstr>Slide 1</vt:lpstr>
      <vt:lpstr>This literary movement is characterized by a focus on imagination rather than reality. It also shows an emphasis on nature. This movement lasted from the late 1700s until the mid-late 1800s. Some major authors include Nathanial Hawthorne, Edgar Allen Poe, and Washington Irving. </vt:lpstr>
      <vt:lpstr>What is Romanticism? </vt:lpstr>
      <vt:lpstr>This literary movement includes writing from early explorers to the new world.  It lasted from the late 1600s until the mid 1700s. Some major authors include Cotton Mather and Anne Bradstreet. </vt:lpstr>
      <vt:lpstr>What is Colonialism? </vt:lpstr>
      <vt:lpstr>This is a movement that occurred mainly among African American authors in the 1920s. It also included artists and musicians. A major author of this movement is Langston Hughes. </vt:lpstr>
      <vt:lpstr>What is the Harlem Renaissance? </vt:lpstr>
      <vt:lpstr>This literary movement has lasted from the 1950s until the present. It is characterized by the embracing of diversity, irony, and skepticism about absolutes (rules, government, etc.) Some major authors include Kurt Vonnegut and Joyce Carol Oats. </vt:lpstr>
      <vt:lpstr>What is Post-Modernism? </vt:lpstr>
      <vt:lpstr>Some writers, poets, and other artists of the 1920s and ‘30s are called “The _______ Generation.” Some major authors include Jack Kerouac and Hunter S. Thompson. </vt:lpstr>
      <vt:lpstr>What is “The Beat Generation?” </vt:lpstr>
      <vt:lpstr>This is writing that is true and based on history or actual events.  </vt:lpstr>
      <vt:lpstr>What is nonfiction? </vt:lpstr>
      <vt:lpstr>This is the use of language that appeals to the five senses. </vt:lpstr>
      <vt:lpstr>What is imagery? </vt:lpstr>
      <vt:lpstr>This is the use of representations to convey meaning.</vt:lpstr>
      <vt:lpstr>What is symbolism? </vt:lpstr>
      <vt:lpstr>This is a reference to a well-known piece of art, story, person, or event. </vt:lpstr>
      <vt:lpstr>What is an allusion? </vt:lpstr>
      <vt:lpstr>This is the underlying message in a piece of writing. It characterizes one of the main ideas of the piece.</vt:lpstr>
      <vt:lpstr>What is theme? </vt:lpstr>
      <vt:lpstr>This is a type of rhyme in which the words at the end of lines of poetry are close to rhyming but do not rhyme exactly. </vt:lpstr>
      <vt:lpstr>What is slant rhyme? </vt:lpstr>
      <vt:lpstr>This type of poetry does not have a set structure or rhyme scheme. </vt:lpstr>
      <vt:lpstr>What is free verse? </vt:lpstr>
      <vt:lpstr>Within a play, these are usually written in italics, are not spoken aloud, and tell actors what to do. </vt:lpstr>
      <vt:lpstr>What are stage directions? </vt:lpstr>
      <vt:lpstr>This type of poem is usually long, tells a story, and ends tragically. </vt:lpstr>
      <vt:lpstr>What is a ballad? </vt:lpstr>
      <vt:lpstr>These are the two main types of drama. </vt:lpstr>
      <vt:lpstr>What are comedy and tragedy? </vt:lpstr>
      <vt:lpstr>You are using _______ when you look at what is around a word in order to figure out its meaning. </vt:lpstr>
      <vt:lpstr>What are context clues? </vt:lpstr>
      <vt:lpstr>This would be the appropriate reference to use if you want to find another word that means the same as a word you already know. </vt:lpstr>
      <vt:lpstr>What is a thesaurus? </vt:lpstr>
      <vt:lpstr>This is the meaning that is associated with a word, rather than its dictionary definition. </vt:lpstr>
      <vt:lpstr>What is connotation? </vt:lpstr>
      <vt:lpstr>These are groups of letters at the beginning or ending of a root word that can change the meaning of the word, such as anti- or –ness. </vt:lpstr>
      <vt:lpstr>What are prefixes and suffixes? </vt:lpstr>
      <vt:lpstr>These are words that are the same or similar in multiple languages. </vt:lpstr>
      <vt:lpstr>What are cognates? </vt:lpstr>
      <vt:lpstr>This is a list of sources an author uses when writing a paper or creating a presentation. </vt:lpstr>
      <vt:lpstr>What is a works cited list? OR What is a bibliography? </vt:lpstr>
      <vt:lpstr>This is the reason an author is writing or a speaker is speaking. It can be to inform, to persuade, or to entertain. </vt:lpstr>
      <vt:lpstr>What is the author (or speaker’s) purpose? </vt:lpstr>
      <vt:lpstr>This is the part of a speech or essay that contains the points the author wants to make, detailed information, quotes, etc. </vt:lpstr>
      <vt:lpstr>What is the body? </vt:lpstr>
      <vt:lpstr>These are commonly held beliefs about people that may or may not be true in all cases. </vt:lpstr>
      <vt:lpstr>What are stereotypes? </vt:lpstr>
      <vt:lpstr>These are images, like charts or graphs. </vt:lpstr>
      <vt:lpstr>What are visual effects/aids? OR What are graphics? </vt:lpstr>
    </vt:vector>
  </TitlesOfParts>
  <Company>Grant County Schools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Grant County High School</dc:creator>
  <cp:lastModifiedBy>Katie Janeen Sakura  McShurley</cp:lastModifiedBy>
  <cp:revision>49</cp:revision>
  <dcterms:created xsi:type="dcterms:W3CDTF">1998-08-19T17:45:48Z</dcterms:created>
  <dcterms:modified xsi:type="dcterms:W3CDTF">2010-04-28T01:01:30Z</dcterms:modified>
</cp:coreProperties>
</file>

<file path=docProps/thumbnail.jpeg>
</file>